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3" r:id="rId8"/>
    <p:sldId id="262"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Iwona" initials="I" lastIdx="1" clrIdx="0">
    <p:extLst>
      <p:ext uri="{19B8F6BF-5375-455C-9EA6-DF929625EA0E}">
        <p15:presenceInfo xmlns:p15="http://schemas.microsoft.com/office/powerpoint/2012/main" userId="Iwona"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69" d="100"/>
          <a:sy n="69" d="100"/>
        </p:scale>
        <p:origin x="78"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Slajd tytułowy">
    <p:spTree>
      <p:nvGrpSpPr>
        <p:cNvPr id="1" name=""/>
        <p:cNvGrpSpPr/>
        <p:nvPr/>
      </p:nvGrpSpPr>
      <p:grpSpPr>
        <a:xfrm>
          <a:off x="0" y="0"/>
          <a:ext cx="0" cy="0"/>
          <a:chOff x="0" y="0"/>
          <a:chExt cx="0" cy="0"/>
        </a:xfrm>
      </p:grpSpPr>
      <p:pic>
        <p:nvPicPr>
          <p:cNvPr id="66" name="Picture 2" descr="\\DROBO-FS\QuickDrops\JB\PPTX NG\Droplets\LightingOverlay.png"/>
          <p:cNvPicPr>
            <a:picLocks noChangeAspect="1" noChangeArrowheads="1"/>
          </p:cNvPicPr>
          <p:nvPr/>
        </p:nvPicPr>
        <p:blipFill>
          <a:blip r:embed="rId2">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11" name="Group 10"/>
          <p:cNvGrpSpPr/>
          <p:nvPr/>
        </p:nvGrpSpPr>
        <p:grpSpPr>
          <a:xfrm>
            <a:off x="0" y="0"/>
            <a:ext cx="2305051" cy="6858001"/>
            <a:chOff x="0" y="0"/>
            <a:chExt cx="2305051" cy="6858001"/>
          </a:xfrm>
          <a:gradFill flip="none" rotWithShape="1">
            <a:gsLst>
              <a:gs pos="0">
                <a:schemeClr val="tx2"/>
              </a:gs>
              <a:gs pos="100000">
                <a:schemeClr val="bg2">
                  <a:lumMod val="60000"/>
                  <a:lumOff val="40000"/>
                </a:schemeClr>
              </a:gs>
            </a:gsLst>
            <a:lin ang="5400000" scaled="0"/>
            <a:tileRect/>
          </a:gradFill>
        </p:grpSpPr>
        <p:sp>
          <p:nvSpPr>
            <p:cNvPr id="12" name="Rectangle 5"/>
            <p:cNvSpPr>
              <a:spLocks noChangeArrowheads="1"/>
            </p:cNvSpPr>
            <p:nvPr/>
          </p:nvSpPr>
          <p:spPr bwMode="auto">
            <a:xfrm>
              <a:off x="1209675"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3" name="Freeform 6"/>
            <p:cNvSpPr>
              <a:spLocks noEditPoints="1"/>
            </p:cNvSpPr>
            <p:nvPr/>
          </p:nvSpPr>
          <p:spPr bwMode="auto">
            <a:xfrm>
              <a:off x="1128713"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7"/>
            <p:cNvSpPr>
              <a:spLocks noEditPoints="1"/>
            </p:cNvSpPr>
            <p:nvPr/>
          </p:nvSpPr>
          <p:spPr bwMode="auto">
            <a:xfrm>
              <a:off x="1123950"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Rectangle 8"/>
            <p:cNvSpPr>
              <a:spLocks noChangeArrowheads="1"/>
            </p:cNvSpPr>
            <p:nvPr/>
          </p:nvSpPr>
          <p:spPr bwMode="auto">
            <a:xfrm>
              <a:off x="414338" y="9525"/>
              <a:ext cx="28575" cy="44815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16" name="Freeform 9"/>
            <p:cNvSpPr>
              <a:spLocks noEditPoints="1"/>
            </p:cNvSpPr>
            <p:nvPr/>
          </p:nvSpPr>
          <p:spPr bwMode="auto">
            <a:xfrm>
              <a:off x="333375"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10"/>
            <p:cNvSpPr/>
            <p:nvPr/>
          </p:nvSpPr>
          <p:spPr bwMode="auto">
            <a:xfrm>
              <a:off x="190500" y="9525"/>
              <a:ext cx="152400" cy="908050"/>
            </a:xfrm>
            <a:custGeom>
              <a:avLst/>
              <a:gdLst/>
              <a:ahLst/>
              <a:cxnLst/>
              <a:rect l="0" t="0" r="r" b="b"/>
              <a:pathLst>
                <a:path w="96" h="572">
                  <a:moveTo>
                    <a:pt x="15" y="572"/>
                  </a:moveTo>
                  <a:lnTo>
                    <a:pt x="0" y="566"/>
                  </a:lnTo>
                  <a:lnTo>
                    <a:pt x="81" y="380"/>
                  </a:lnTo>
                  <a:lnTo>
                    <a:pt x="81" y="0"/>
                  </a:lnTo>
                  <a:lnTo>
                    <a:pt x="96" y="0"/>
                  </a:lnTo>
                  <a:lnTo>
                    <a:pt x="96" y="383"/>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11"/>
            <p:cNvSpPr/>
            <p:nvPr/>
          </p:nvSpPr>
          <p:spPr bwMode="auto">
            <a:xfrm>
              <a:off x="1290638" y="14288"/>
              <a:ext cx="376238" cy="1801813"/>
            </a:xfrm>
            <a:custGeom>
              <a:avLst/>
              <a:gdLst/>
              <a:ahLst/>
              <a:cxnLst/>
              <a:rect l="0" t="0" r="r" b="b"/>
              <a:pathLst>
                <a:path w="237" h="1135">
                  <a:moveTo>
                    <a:pt x="222" y="1135"/>
                  </a:moveTo>
                  <a:lnTo>
                    <a:pt x="0" y="620"/>
                  </a:lnTo>
                  <a:lnTo>
                    <a:pt x="0" y="0"/>
                  </a:lnTo>
                  <a:lnTo>
                    <a:pt x="18" y="0"/>
                  </a:lnTo>
                  <a:lnTo>
                    <a:pt x="18" y="617"/>
                  </a:lnTo>
                  <a:lnTo>
                    <a:pt x="237" y="1129"/>
                  </a:lnTo>
                  <a:lnTo>
                    <a:pt x="222"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12"/>
            <p:cNvSpPr>
              <a:spLocks noEditPoints="1"/>
            </p:cNvSpPr>
            <p:nvPr/>
          </p:nvSpPr>
          <p:spPr bwMode="auto">
            <a:xfrm>
              <a:off x="1600200" y="180181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Freeform 13"/>
            <p:cNvSpPr/>
            <p:nvPr/>
          </p:nvSpPr>
          <p:spPr bwMode="auto">
            <a:xfrm>
              <a:off x="1381125" y="9525"/>
              <a:ext cx="371475" cy="1425575"/>
            </a:xfrm>
            <a:custGeom>
              <a:avLst/>
              <a:gdLst/>
              <a:ahLst/>
              <a:cxnLst/>
              <a:rect l="0" t="0" r="r" b="b"/>
              <a:pathLst>
                <a:path w="234" h="898">
                  <a:moveTo>
                    <a:pt x="219" y="898"/>
                  </a:moveTo>
                  <a:lnTo>
                    <a:pt x="0" y="383"/>
                  </a:lnTo>
                  <a:lnTo>
                    <a:pt x="0" y="0"/>
                  </a:lnTo>
                  <a:lnTo>
                    <a:pt x="15" y="0"/>
                  </a:lnTo>
                  <a:lnTo>
                    <a:pt x="15" y="380"/>
                  </a:lnTo>
                  <a:lnTo>
                    <a:pt x="234" y="892"/>
                  </a:lnTo>
                  <a:lnTo>
                    <a:pt x="219"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1" name="Freeform 14"/>
            <p:cNvSpPr/>
            <p:nvPr/>
          </p:nvSpPr>
          <p:spPr bwMode="auto">
            <a:xfrm>
              <a:off x="1643063"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2" name="Freeform 15"/>
            <p:cNvSpPr>
              <a:spLocks noEditPoints="1"/>
            </p:cNvSpPr>
            <p:nvPr/>
          </p:nvSpPr>
          <p:spPr bwMode="auto">
            <a:xfrm>
              <a:off x="1685925" y="14208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16"/>
            <p:cNvSpPr>
              <a:spLocks noEditPoints="1"/>
            </p:cNvSpPr>
            <p:nvPr/>
          </p:nvSpPr>
          <p:spPr bwMode="auto">
            <a:xfrm>
              <a:off x="168592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17"/>
            <p:cNvSpPr/>
            <p:nvPr/>
          </p:nvSpPr>
          <p:spPr bwMode="auto">
            <a:xfrm>
              <a:off x="1743075" y="4763"/>
              <a:ext cx="419100" cy="522288"/>
            </a:xfrm>
            <a:custGeom>
              <a:avLst/>
              <a:gdLst/>
              <a:ahLst/>
              <a:cxnLst/>
              <a:rect l="0" t="0" r="r" b="b"/>
              <a:pathLst>
                <a:path w="264" h="329">
                  <a:moveTo>
                    <a:pt x="252" y="329"/>
                  </a:moveTo>
                  <a:lnTo>
                    <a:pt x="45" y="120"/>
                  </a:lnTo>
                  <a:lnTo>
                    <a:pt x="0" y="6"/>
                  </a:lnTo>
                  <a:lnTo>
                    <a:pt x="15" y="0"/>
                  </a:lnTo>
                  <a:lnTo>
                    <a:pt x="60" y="111"/>
                  </a:lnTo>
                  <a:lnTo>
                    <a:pt x="264" y="317"/>
                  </a:lnTo>
                  <a:lnTo>
                    <a:pt x="252" y="32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18"/>
            <p:cNvSpPr>
              <a:spLocks noEditPoints="1"/>
            </p:cNvSpPr>
            <p:nvPr/>
          </p:nvSpPr>
          <p:spPr bwMode="auto">
            <a:xfrm>
              <a:off x="2119313"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9"/>
            <p:cNvSpPr/>
            <p:nvPr/>
          </p:nvSpPr>
          <p:spPr bwMode="auto">
            <a:xfrm>
              <a:off x="952500" y="4763"/>
              <a:ext cx="152400" cy="908050"/>
            </a:xfrm>
            <a:custGeom>
              <a:avLst/>
              <a:gdLst/>
              <a:ahLst/>
              <a:cxnLst/>
              <a:rect l="0" t="0" r="r" b="b"/>
              <a:pathLst>
                <a:path w="96" h="572">
                  <a:moveTo>
                    <a:pt x="15" y="572"/>
                  </a:moveTo>
                  <a:lnTo>
                    <a:pt x="0" y="572"/>
                  </a:lnTo>
                  <a:lnTo>
                    <a:pt x="0" y="189"/>
                  </a:lnTo>
                  <a:lnTo>
                    <a:pt x="81" y="0"/>
                  </a:lnTo>
                  <a:lnTo>
                    <a:pt x="96" y="6"/>
                  </a:lnTo>
                  <a:lnTo>
                    <a:pt x="15" y="192"/>
                  </a:lnTo>
                  <a:lnTo>
                    <a:pt x="15" y="57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20"/>
            <p:cNvSpPr>
              <a:spLocks noEditPoints="1"/>
            </p:cNvSpPr>
            <p:nvPr/>
          </p:nvSpPr>
          <p:spPr bwMode="auto">
            <a:xfrm>
              <a:off x="866775"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2"/>
                    <a:pt x="4" y="20"/>
                  </a:cubicBezTo>
                  <a:cubicBezTo>
                    <a:pt x="4" y="29"/>
                    <a:pt x="11"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21"/>
            <p:cNvSpPr>
              <a:spLocks noEditPoints="1"/>
            </p:cNvSpPr>
            <p:nvPr/>
          </p:nvSpPr>
          <p:spPr bwMode="auto">
            <a:xfrm>
              <a:off x="890588" y="15541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22"/>
            <p:cNvSpPr/>
            <p:nvPr/>
          </p:nvSpPr>
          <p:spPr bwMode="auto">
            <a:xfrm>
              <a:off x="738188" y="5622925"/>
              <a:ext cx="338138" cy="1216025"/>
            </a:xfrm>
            <a:custGeom>
              <a:avLst/>
              <a:gdLst/>
              <a:ahLst/>
              <a:cxnLst/>
              <a:rect l="0" t="0" r="r" b="b"/>
              <a:pathLst>
                <a:path w="213" h="766">
                  <a:moveTo>
                    <a:pt x="213" y="766"/>
                  </a:moveTo>
                  <a:lnTo>
                    <a:pt x="195" y="766"/>
                  </a:lnTo>
                  <a:lnTo>
                    <a:pt x="195" y="464"/>
                  </a:lnTo>
                  <a:lnTo>
                    <a:pt x="0" y="6"/>
                  </a:lnTo>
                  <a:lnTo>
                    <a:pt x="12" y="0"/>
                  </a:lnTo>
                  <a:lnTo>
                    <a:pt x="213" y="461"/>
                  </a:lnTo>
                  <a:lnTo>
                    <a:pt x="213"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23"/>
            <p:cNvSpPr>
              <a:spLocks noEditPoints="1"/>
            </p:cNvSpPr>
            <p:nvPr/>
          </p:nvSpPr>
          <p:spPr bwMode="auto">
            <a:xfrm>
              <a:off x="647700" y="5480050"/>
              <a:ext cx="157163" cy="157163"/>
            </a:xfrm>
            <a:custGeom>
              <a:avLst/>
              <a:gdLst/>
              <a:ahLst/>
              <a:cxnLst/>
              <a:rect l="0" t="0" r="r" b="b"/>
              <a:pathLst>
                <a:path w="33" h="33">
                  <a:moveTo>
                    <a:pt x="17" y="33"/>
                  </a:moveTo>
                  <a:cubicBezTo>
                    <a:pt x="8" y="33"/>
                    <a:pt x="0" y="26"/>
                    <a:pt x="0" y="17"/>
                  </a:cubicBezTo>
                  <a:cubicBezTo>
                    <a:pt x="0" y="8"/>
                    <a:pt x="8" y="0"/>
                    <a:pt x="17" y="0"/>
                  </a:cubicBezTo>
                  <a:cubicBezTo>
                    <a:pt x="26" y="0"/>
                    <a:pt x="33" y="8"/>
                    <a:pt x="33" y="17"/>
                  </a:cubicBezTo>
                  <a:cubicBezTo>
                    <a:pt x="33" y="26"/>
                    <a:pt x="26" y="33"/>
                    <a:pt x="17" y="33"/>
                  </a:cubicBezTo>
                  <a:close/>
                  <a:moveTo>
                    <a:pt x="17" y="4"/>
                  </a:moveTo>
                  <a:cubicBezTo>
                    <a:pt x="10" y="4"/>
                    <a:pt x="4" y="10"/>
                    <a:pt x="4" y="17"/>
                  </a:cubicBezTo>
                  <a:cubicBezTo>
                    <a:pt x="4" y="24"/>
                    <a:pt x="10" y="29"/>
                    <a:pt x="17" y="29"/>
                  </a:cubicBezTo>
                  <a:cubicBezTo>
                    <a:pt x="23" y="29"/>
                    <a:pt x="29" y="24"/>
                    <a:pt x="29" y="17"/>
                  </a:cubicBezTo>
                  <a:cubicBezTo>
                    <a:pt x="29" y="10"/>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24"/>
            <p:cNvSpPr>
              <a:spLocks noEditPoints="1"/>
            </p:cNvSpPr>
            <p:nvPr/>
          </p:nvSpPr>
          <p:spPr bwMode="auto">
            <a:xfrm>
              <a:off x="66675" y="903288"/>
              <a:ext cx="190500" cy="190500"/>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2"/>
                    <a:pt x="4" y="20"/>
                  </a:cubicBezTo>
                  <a:cubicBezTo>
                    <a:pt x="4" y="29"/>
                    <a:pt x="12" y="36"/>
                    <a:pt x="20" y="36"/>
                  </a:cubicBezTo>
                  <a:cubicBezTo>
                    <a:pt x="29" y="36"/>
                    <a:pt x="36" y="29"/>
                    <a:pt x="36" y="20"/>
                  </a:cubicBezTo>
                  <a:cubicBezTo>
                    <a:pt x="36" y="12"/>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Freeform 25"/>
            <p:cNvSpPr/>
            <p:nvPr/>
          </p:nvSpPr>
          <p:spPr bwMode="auto">
            <a:xfrm>
              <a:off x="0" y="3897313"/>
              <a:ext cx="133350" cy="266700"/>
            </a:xfrm>
            <a:custGeom>
              <a:avLst/>
              <a:gdLst/>
              <a:ahLst/>
              <a:cxnLst/>
              <a:rect l="0" t="0" r="r" b="b"/>
              <a:pathLst>
                <a:path w="84" h="168">
                  <a:moveTo>
                    <a:pt x="69" y="168"/>
                  </a:moveTo>
                  <a:lnTo>
                    <a:pt x="0" y="6"/>
                  </a:lnTo>
                  <a:lnTo>
                    <a:pt x="12" y="0"/>
                  </a:lnTo>
                  <a:lnTo>
                    <a:pt x="84" y="162"/>
                  </a:lnTo>
                  <a:lnTo>
                    <a:pt x="69" y="16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3" name="Freeform 26"/>
            <p:cNvSpPr>
              <a:spLocks noEditPoints="1"/>
            </p:cNvSpPr>
            <p:nvPr/>
          </p:nvSpPr>
          <p:spPr bwMode="auto">
            <a:xfrm>
              <a:off x="66675" y="414972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27"/>
            <p:cNvSpPr/>
            <p:nvPr/>
          </p:nvSpPr>
          <p:spPr bwMode="auto">
            <a:xfrm>
              <a:off x="0" y="1644650"/>
              <a:ext cx="133350" cy="269875"/>
            </a:xfrm>
            <a:custGeom>
              <a:avLst/>
              <a:gdLst/>
              <a:ahLst/>
              <a:cxnLst/>
              <a:rect l="0" t="0" r="r" b="b"/>
              <a:pathLst>
                <a:path w="84" h="170">
                  <a:moveTo>
                    <a:pt x="12" y="170"/>
                  </a:moveTo>
                  <a:lnTo>
                    <a:pt x="0" y="164"/>
                  </a:lnTo>
                  <a:lnTo>
                    <a:pt x="69" y="0"/>
                  </a:lnTo>
                  <a:lnTo>
                    <a:pt x="84" y="6"/>
                  </a:lnTo>
                  <a:lnTo>
                    <a:pt x="12" y="17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28"/>
            <p:cNvSpPr>
              <a:spLocks noEditPoints="1"/>
            </p:cNvSpPr>
            <p:nvPr/>
          </p:nvSpPr>
          <p:spPr bwMode="auto">
            <a:xfrm>
              <a:off x="66675" y="146843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9"/>
            <p:cNvSpPr/>
            <p:nvPr/>
          </p:nvSpPr>
          <p:spPr bwMode="auto">
            <a:xfrm>
              <a:off x="695325" y="4763"/>
              <a:ext cx="309563" cy="1558925"/>
            </a:xfrm>
            <a:custGeom>
              <a:avLst/>
              <a:gdLst/>
              <a:ahLst/>
              <a:cxnLst/>
              <a:rect l="0" t="0" r="r" b="b"/>
              <a:pathLst>
                <a:path w="195" h="982">
                  <a:moveTo>
                    <a:pt x="195" y="982"/>
                  </a:moveTo>
                  <a:lnTo>
                    <a:pt x="177" y="982"/>
                  </a:lnTo>
                  <a:lnTo>
                    <a:pt x="177" y="805"/>
                  </a:lnTo>
                  <a:lnTo>
                    <a:pt x="0" y="629"/>
                  </a:lnTo>
                  <a:lnTo>
                    <a:pt x="0" y="0"/>
                  </a:lnTo>
                  <a:lnTo>
                    <a:pt x="18" y="0"/>
                  </a:lnTo>
                  <a:lnTo>
                    <a:pt x="18" y="623"/>
                  </a:lnTo>
                  <a:lnTo>
                    <a:pt x="195" y="796"/>
                  </a:lnTo>
                  <a:lnTo>
                    <a:pt x="195" y="98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Freeform 30"/>
            <p:cNvSpPr>
              <a:spLocks noEditPoints="1"/>
            </p:cNvSpPr>
            <p:nvPr/>
          </p:nvSpPr>
          <p:spPr bwMode="auto">
            <a:xfrm>
              <a:off x="57150" y="48815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8" name="Freeform 31"/>
            <p:cNvSpPr/>
            <p:nvPr/>
          </p:nvSpPr>
          <p:spPr bwMode="auto">
            <a:xfrm>
              <a:off x="138113" y="5060950"/>
              <a:ext cx="304800" cy="1778000"/>
            </a:xfrm>
            <a:custGeom>
              <a:avLst/>
              <a:gdLst/>
              <a:ahLst/>
              <a:cxnLst/>
              <a:rect l="0" t="0" r="r" b="b"/>
              <a:pathLst>
                <a:path w="192" h="1120">
                  <a:moveTo>
                    <a:pt x="192" y="1120"/>
                  </a:moveTo>
                  <a:lnTo>
                    <a:pt x="177" y="1120"/>
                  </a:lnTo>
                  <a:lnTo>
                    <a:pt x="177" y="360"/>
                  </a:lnTo>
                  <a:lnTo>
                    <a:pt x="0" y="183"/>
                  </a:lnTo>
                  <a:lnTo>
                    <a:pt x="0" y="0"/>
                  </a:lnTo>
                  <a:lnTo>
                    <a:pt x="15" y="0"/>
                  </a:lnTo>
                  <a:lnTo>
                    <a:pt x="15" y="177"/>
                  </a:lnTo>
                  <a:lnTo>
                    <a:pt x="192" y="354"/>
                  </a:lnTo>
                  <a:lnTo>
                    <a:pt x="192" y="112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32"/>
            <p:cNvSpPr>
              <a:spLocks noEditPoints="1"/>
            </p:cNvSpPr>
            <p:nvPr/>
          </p:nvSpPr>
          <p:spPr bwMode="auto">
            <a:xfrm>
              <a:off x="561975" y="6430963"/>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Rectangle 33"/>
            <p:cNvSpPr>
              <a:spLocks noChangeArrowheads="1"/>
            </p:cNvSpPr>
            <p:nvPr/>
          </p:nvSpPr>
          <p:spPr bwMode="auto">
            <a:xfrm>
              <a:off x="642938" y="6610350"/>
              <a:ext cx="23813" cy="242888"/>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41" name="Freeform 34"/>
            <p:cNvSpPr>
              <a:spLocks noEditPoints="1"/>
            </p:cNvSpPr>
            <p:nvPr/>
          </p:nvSpPr>
          <p:spPr bwMode="auto">
            <a:xfrm>
              <a:off x="76200" y="6430963"/>
              <a:ext cx="190500" cy="188913"/>
            </a:xfrm>
            <a:custGeom>
              <a:avLst/>
              <a:gdLst/>
              <a:ahLst/>
              <a:cxnLst/>
              <a:rect l="0" t="0" r="r" b="b"/>
              <a:pathLst>
                <a:path w="40" h="40">
                  <a:moveTo>
                    <a:pt x="20" y="40"/>
                  </a:moveTo>
                  <a:cubicBezTo>
                    <a:pt x="9" y="40"/>
                    <a:pt x="0" y="31"/>
                    <a:pt x="0" y="20"/>
                  </a:cubicBezTo>
                  <a:cubicBezTo>
                    <a:pt x="0" y="9"/>
                    <a:pt x="9" y="0"/>
                    <a:pt x="20" y="0"/>
                  </a:cubicBezTo>
                  <a:cubicBezTo>
                    <a:pt x="32" y="0"/>
                    <a:pt x="40" y="9"/>
                    <a:pt x="40" y="20"/>
                  </a:cubicBezTo>
                  <a:cubicBezTo>
                    <a:pt x="40" y="31"/>
                    <a:pt x="32"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35"/>
            <p:cNvSpPr/>
            <p:nvPr/>
          </p:nvSpPr>
          <p:spPr bwMode="auto">
            <a:xfrm>
              <a:off x="0" y="5978525"/>
              <a:ext cx="190500" cy="461963"/>
            </a:xfrm>
            <a:custGeom>
              <a:avLst/>
              <a:gdLst/>
              <a:ahLst/>
              <a:cxnLst/>
              <a:rect l="0" t="0" r="r" b="b"/>
              <a:pathLst>
                <a:path w="120" h="291">
                  <a:moveTo>
                    <a:pt x="120" y="291"/>
                  </a:moveTo>
                  <a:lnTo>
                    <a:pt x="105" y="291"/>
                  </a:lnTo>
                  <a:lnTo>
                    <a:pt x="105" y="114"/>
                  </a:lnTo>
                  <a:lnTo>
                    <a:pt x="0" y="9"/>
                  </a:lnTo>
                  <a:lnTo>
                    <a:pt x="12" y="0"/>
                  </a:lnTo>
                  <a:lnTo>
                    <a:pt x="120" y="108"/>
                  </a:lnTo>
                  <a:lnTo>
                    <a:pt x="120" y="29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36"/>
            <p:cNvSpPr/>
            <p:nvPr/>
          </p:nvSpPr>
          <p:spPr bwMode="auto">
            <a:xfrm>
              <a:off x="1014413" y="1801813"/>
              <a:ext cx="214313" cy="755650"/>
            </a:xfrm>
            <a:custGeom>
              <a:avLst/>
              <a:gdLst/>
              <a:ahLst/>
              <a:cxnLst/>
              <a:rect l="0" t="0" r="r" b="b"/>
              <a:pathLst>
                <a:path w="135" h="476">
                  <a:moveTo>
                    <a:pt x="12" y="476"/>
                  </a:moveTo>
                  <a:lnTo>
                    <a:pt x="0" y="476"/>
                  </a:lnTo>
                  <a:lnTo>
                    <a:pt x="0" y="128"/>
                  </a:lnTo>
                  <a:lnTo>
                    <a:pt x="126" y="0"/>
                  </a:lnTo>
                  <a:lnTo>
                    <a:pt x="135" y="9"/>
                  </a:lnTo>
                  <a:lnTo>
                    <a:pt x="12" y="131"/>
                  </a:lnTo>
                  <a:lnTo>
                    <a:pt x="12" y="47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37"/>
            <p:cNvSpPr>
              <a:spLocks noEditPoints="1"/>
            </p:cNvSpPr>
            <p:nvPr/>
          </p:nvSpPr>
          <p:spPr bwMode="auto">
            <a:xfrm>
              <a:off x="938213" y="2547938"/>
              <a:ext cx="166688" cy="160338"/>
            </a:xfrm>
            <a:custGeom>
              <a:avLst/>
              <a:gdLst/>
              <a:ahLst/>
              <a:cxnLst/>
              <a:rect l="0" t="0" r="r" b="b"/>
              <a:pathLst>
                <a:path w="35" h="34">
                  <a:moveTo>
                    <a:pt x="18" y="34"/>
                  </a:moveTo>
                  <a:cubicBezTo>
                    <a:pt x="8" y="34"/>
                    <a:pt x="0" y="26"/>
                    <a:pt x="0" y="17"/>
                  </a:cubicBezTo>
                  <a:cubicBezTo>
                    <a:pt x="0" y="7"/>
                    <a:pt x="8" y="0"/>
                    <a:pt x="18" y="0"/>
                  </a:cubicBezTo>
                  <a:cubicBezTo>
                    <a:pt x="27" y="0"/>
                    <a:pt x="35" y="7"/>
                    <a:pt x="35" y="17"/>
                  </a:cubicBezTo>
                  <a:cubicBezTo>
                    <a:pt x="35" y="26"/>
                    <a:pt x="27" y="34"/>
                    <a:pt x="18" y="34"/>
                  </a:cubicBezTo>
                  <a:close/>
                  <a:moveTo>
                    <a:pt x="18" y="4"/>
                  </a:moveTo>
                  <a:cubicBezTo>
                    <a:pt x="10" y="4"/>
                    <a:pt x="4" y="10"/>
                    <a:pt x="4" y="17"/>
                  </a:cubicBezTo>
                  <a:cubicBezTo>
                    <a:pt x="4" y="24"/>
                    <a:pt x="10" y="30"/>
                    <a:pt x="18" y="30"/>
                  </a:cubicBezTo>
                  <a:cubicBezTo>
                    <a:pt x="25" y="30"/>
                    <a:pt x="31" y="24"/>
                    <a:pt x="31" y="17"/>
                  </a:cubicBezTo>
                  <a:cubicBezTo>
                    <a:pt x="31" y="10"/>
                    <a:pt x="25" y="4"/>
                    <a:pt x="18"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38"/>
            <p:cNvSpPr/>
            <p:nvPr/>
          </p:nvSpPr>
          <p:spPr bwMode="auto">
            <a:xfrm>
              <a:off x="595313" y="4763"/>
              <a:ext cx="638175" cy="4025900"/>
            </a:xfrm>
            <a:custGeom>
              <a:avLst/>
              <a:gdLst/>
              <a:ahLst/>
              <a:cxnLst/>
              <a:rect l="0" t="0" r="r" b="b"/>
              <a:pathLst>
                <a:path w="402" h="2536">
                  <a:moveTo>
                    <a:pt x="402" y="2536"/>
                  </a:moveTo>
                  <a:lnTo>
                    <a:pt x="387" y="2536"/>
                  </a:lnTo>
                  <a:lnTo>
                    <a:pt x="387" y="2311"/>
                  </a:lnTo>
                  <a:lnTo>
                    <a:pt x="0" y="1925"/>
                  </a:lnTo>
                  <a:lnTo>
                    <a:pt x="0" y="0"/>
                  </a:lnTo>
                  <a:lnTo>
                    <a:pt x="15" y="0"/>
                  </a:lnTo>
                  <a:lnTo>
                    <a:pt x="15" y="1916"/>
                  </a:lnTo>
                  <a:lnTo>
                    <a:pt x="402" y="2302"/>
                  </a:lnTo>
                  <a:lnTo>
                    <a:pt x="402" y="253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9"/>
            <p:cNvSpPr/>
            <p:nvPr/>
          </p:nvSpPr>
          <p:spPr bwMode="auto">
            <a:xfrm>
              <a:off x="1223963"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40"/>
            <p:cNvSpPr>
              <a:spLocks noEditPoints="1"/>
            </p:cNvSpPr>
            <p:nvPr/>
          </p:nvSpPr>
          <p:spPr bwMode="auto">
            <a:xfrm>
              <a:off x="1300163" y="1849438"/>
              <a:ext cx="109538" cy="107950"/>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8" name="Freeform 41"/>
            <p:cNvSpPr/>
            <p:nvPr/>
          </p:nvSpPr>
          <p:spPr bwMode="auto">
            <a:xfrm>
              <a:off x="280988" y="3417888"/>
              <a:ext cx="142875" cy="474663"/>
            </a:xfrm>
            <a:custGeom>
              <a:avLst/>
              <a:gdLst/>
              <a:ahLst/>
              <a:cxnLst/>
              <a:rect l="0" t="0" r="r" b="b"/>
              <a:pathLst>
                <a:path w="90" h="299">
                  <a:moveTo>
                    <a:pt x="12" y="299"/>
                  </a:moveTo>
                  <a:lnTo>
                    <a:pt x="0" y="299"/>
                  </a:lnTo>
                  <a:lnTo>
                    <a:pt x="0" y="80"/>
                  </a:lnTo>
                  <a:lnTo>
                    <a:pt x="81" y="0"/>
                  </a:lnTo>
                  <a:lnTo>
                    <a:pt x="90" y="8"/>
                  </a:lnTo>
                  <a:lnTo>
                    <a:pt x="12" y="83"/>
                  </a:lnTo>
                  <a:lnTo>
                    <a:pt x="12" y="299"/>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9" name="Freeform 42"/>
            <p:cNvSpPr>
              <a:spLocks noEditPoints="1"/>
            </p:cNvSpPr>
            <p:nvPr/>
          </p:nvSpPr>
          <p:spPr bwMode="auto">
            <a:xfrm>
              <a:off x="238125" y="3883025"/>
              <a:ext cx="109538" cy="109538"/>
            </a:xfrm>
            <a:custGeom>
              <a:avLst/>
              <a:gdLst/>
              <a:ahLst/>
              <a:cxnLst/>
              <a:rect l="0" t="0" r="r" b="b"/>
              <a:pathLst>
                <a:path w="23" h="23">
                  <a:moveTo>
                    <a:pt x="11" y="23"/>
                  </a:moveTo>
                  <a:cubicBezTo>
                    <a:pt x="5" y="23"/>
                    <a:pt x="0" y="18"/>
                    <a:pt x="0" y="12"/>
                  </a:cubicBezTo>
                  <a:cubicBezTo>
                    <a:pt x="0" y="5"/>
                    <a:pt x="5" y="0"/>
                    <a:pt x="11" y="0"/>
                  </a:cubicBezTo>
                  <a:cubicBezTo>
                    <a:pt x="17" y="0"/>
                    <a:pt x="23" y="5"/>
                    <a:pt x="23" y="12"/>
                  </a:cubicBezTo>
                  <a:cubicBezTo>
                    <a:pt x="23" y="18"/>
                    <a:pt x="17" y="23"/>
                    <a:pt x="11" y="23"/>
                  </a:cubicBezTo>
                  <a:close/>
                  <a:moveTo>
                    <a:pt x="11" y="4"/>
                  </a:moveTo>
                  <a:cubicBezTo>
                    <a:pt x="7" y="4"/>
                    <a:pt x="4" y="8"/>
                    <a:pt x="4" y="12"/>
                  </a:cubicBezTo>
                  <a:cubicBezTo>
                    <a:pt x="4" y="16"/>
                    <a:pt x="7" y="19"/>
                    <a:pt x="11" y="19"/>
                  </a:cubicBezTo>
                  <a:cubicBezTo>
                    <a:pt x="15" y="19"/>
                    <a:pt x="19" y="16"/>
                    <a:pt x="19" y="12"/>
                  </a:cubicBezTo>
                  <a:cubicBezTo>
                    <a:pt x="19" y="8"/>
                    <a:pt x="15" y="4"/>
                    <a:pt x="11"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0" name="Freeform 43"/>
            <p:cNvSpPr/>
            <p:nvPr/>
          </p:nvSpPr>
          <p:spPr bwMode="auto">
            <a:xfrm>
              <a:off x="4763" y="2166938"/>
              <a:ext cx="114300" cy="452438"/>
            </a:xfrm>
            <a:custGeom>
              <a:avLst/>
              <a:gdLst/>
              <a:ahLst/>
              <a:cxnLst/>
              <a:rect l="0" t="0" r="r" b="b"/>
              <a:pathLst>
                <a:path w="72" h="285">
                  <a:moveTo>
                    <a:pt x="6" y="285"/>
                  </a:moveTo>
                  <a:lnTo>
                    <a:pt x="0" y="276"/>
                  </a:lnTo>
                  <a:lnTo>
                    <a:pt x="60" y="216"/>
                  </a:lnTo>
                  <a:lnTo>
                    <a:pt x="60" y="0"/>
                  </a:lnTo>
                  <a:lnTo>
                    <a:pt x="72" y="0"/>
                  </a:lnTo>
                  <a:lnTo>
                    <a:pt x="72" y="222"/>
                  </a:lnTo>
                  <a:lnTo>
                    <a:pt x="6" y="28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1" name="Freeform 44"/>
            <p:cNvSpPr>
              <a:spLocks noEditPoints="1"/>
            </p:cNvSpPr>
            <p:nvPr/>
          </p:nvSpPr>
          <p:spPr bwMode="auto">
            <a:xfrm>
              <a:off x="52388" y="2066925"/>
              <a:ext cx="109538" cy="109538"/>
            </a:xfrm>
            <a:custGeom>
              <a:avLst/>
              <a:gdLst/>
              <a:ahLst/>
              <a:cxnLst/>
              <a:rect l="0" t="0" r="r" b="b"/>
              <a:pathLst>
                <a:path w="23" h="23">
                  <a:moveTo>
                    <a:pt x="12" y="23"/>
                  </a:moveTo>
                  <a:cubicBezTo>
                    <a:pt x="5" y="23"/>
                    <a:pt x="0" y="18"/>
                    <a:pt x="0" y="12"/>
                  </a:cubicBezTo>
                  <a:cubicBezTo>
                    <a:pt x="0" y="5"/>
                    <a:pt x="5" y="0"/>
                    <a:pt x="12" y="0"/>
                  </a:cubicBezTo>
                  <a:cubicBezTo>
                    <a:pt x="18" y="0"/>
                    <a:pt x="23" y="5"/>
                    <a:pt x="23" y="12"/>
                  </a:cubicBezTo>
                  <a:cubicBezTo>
                    <a:pt x="23" y="18"/>
                    <a:pt x="18" y="23"/>
                    <a:pt x="12" y="23"/>
                  </a:cubicBezTo>
                  <a:close/>
                  <a:moveTo>
                    <a:pt x="12" y="4"/>
                  </a:moveTo>
                  <a:cubicBezTo>
                    <a:pt x="8" y="4"/>
                    <a:pt x="4" y="8"/>
                    <a:pt x="4" y="12"/>
                  </a:cubicBezTo>
                  <a:cubicBezTo>
                    <a:pt x="4" y="16"/>
                    <a:pt x="8" y="19"/>
                    <a:pt x="12" y="19"/>
                  </a:cubicBezTo>
                  <a:cubicBezTo>
                    <a:pt x="16" y="19"/>
                    <a:pt x="19" y="16"/>
                    <a:pt x="19" y="12"/>
                  </a:cubicBezTo>
                  <a:cubicBezTo>
                    <a:pt x="19"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2" name="Rectangle 45"/>
            <p:cNvSpPr>
              <a:spLocks noChangeArrowheads="1"/>
            </p:cNvSpPr>
            <p:nvPr/>
          </p:nvSpPr>
          <p:spPr bwMode="auto">
            <a:xfrm>
              <a:off x="1228725"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53" name="Freeform 46"/>
            <p:cNvSpPr/>
            <p:nvPr/>
          </p:nvSpPr>
          <p:spPr bwMode="auto">
            <a:xfrm>
              <a:off x="1319213" y="5041900"/>
              <a:ext cx="371475" cy="1801813"/>
            </a:xfrm>
            <a:custGeom>
              <a:avLst/>
              <a:gdLst/>
              <a:ahLst/>
              <a:cxnLst/>
              <a:rect l="0" t="0" r="r" b="b"/>
              <a:pathLst>
                <a:path w="234" h="1135">
                  <a:moveTo>
                    <a:pt x="15" y="1135"/>
                  </a:moveTo>
                  <a:lnTo>
                    <a:pt x="0" y="1135"/>
                  </a:lnTo>
                  <a:lnTo>
                    <a:pt x="0" y="515"/>
                  </a:lnTo>
                  <a:lnTo>
                    <a:pt x="0" y="512"/>
                  </a:lnTo>
                  <a:lnTo>
                    <a:pt x="219" y="0"/>
                  </a:lnTo>
                  <a:lnTo>
                    <a:pt x="234"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4" name="Freeform 47"/>
            <p:cNvSpPr>
              <a:spLocks noEditPoints="1"/>
            </p:cNvSpPr>
            <p:nvPr/>
          </p:nvSpPr>
          <p:spPr bwMode="auto">
            <a:xfrm>
              <a:off x="1147763"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5" name="Freeform 48"/>
            <p:cNvSpPr/>
            <p:nvPr/>
          </p:nvSpPr>
          <p:spPr bwMode="auto">
            <a:xfrm>
              <a:off x="819150" y="3983038"/>
              <a:ext cx="347663" cy="2860675"/>
            </a:xfrm>
            <a:custGeom>
              <a:avLst/>
              <a:gdLst/>
              <a:ahLst/>
              <a:cxnLst/>
              <a:rect l="0" t="0" r="r" b="b"/>
              <a:pathLst>
                <a:path w="219" h="1802">
                  <a:moveTo>
                    <a:pt x="219" y="1802"/>
                  </a:moveTo>
                  <a:lnTo>
                    <a:pt x="201" y="1802"/>
                  </a:lnTo>
                  <a:lnTo>
                    <a:pt x="201" y="1185"/>
                  </a:lnTo>
                  <a:lnTo>
                    <a:pt x="0" y="3"/>
                  </a:lnTo>
                  <a:lnTo>
                    <a:pt x="15" y="0"/>
                  </a:lnTo>
                  <a:lnTo>
                    <a:pt x="219" y="1185"/>
                  </a:lnTo>
                  <a:lnTo>
                    <a:pt x="219" y="180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6" name="Freeform 49"/>
            <p:cNvSpPr>
              <a:spLocks noEditPoints="1"/>
            </p:cNvSpPr>
            <p:nvPr/>
          </p:nvSpPr>
          <p:spPr bwMode="auto">
            <a:xfrm>
              <a:off x="728663" y="3806825"/>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8"/>
                    <a:pt x="11" y="36"/>
                    <a:pt x="20" y="36"/>
                  </a:cubicBezTo>
                  <a:cubicBezTo>
                    <a:pt x="29" y="36"/>
                    <a:pt x="36" y="28"/>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7" name="Freeform 50"/>
            <p:cNvSpPr>
              <a:spLocks noEditPoints="1"/>
            </p:cNvSpPr>
            <p:nvPr/>
          </p:nvSpPr>
          <p:spPr bwMode="auto">
            <a:xfrm>
              <a:off x="1624013"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8" name="Freeform 51"/>
            <p:cNvSpPr/>
            <p:nvPr/>
          </p:nvSpPr>
          <p:spPr bwMode="auto">
            <a:xfrm>
              <a:off x="1404938" y="5422900"/>
              <a:ext cx="371475" cy="1425575"/>
            </a:xfrm>
            <a:custGeom>
              <a:avLst/>
              <a:gdLst/>
              <a:ahLst/>
              <a:cxnLst/>
              <a:rect l="0" t="0" r="r" b="b"/>
              <a:pathLst>
                <a:path w="234" h="898">
                  <a:moveTo>
                    <a:pt x="18" y="898"/>
                  </a:moveTo>
                  <a:lnTo>
                    <a:pt x="0" y="898"/>
                  </a:lnTo>
                  <a:lnTo>
                    <a:pt x="0" y="515"/>
                  </a:lnTo>
                  <a:lnTo>
                    <a:pt x="0" y="512"/>
                  </a:lnTo>
                  <a:lnTo>
                    <a:pt x="222" y="0"/>
                  </a:lnTo>
                  <a:lnTo>
                    <a:pt x="234"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59" name="Freeform 52"/>
            <p:cNvSpPr/>
            <p:nvPr/>
          </p:nvSpPr>
          <p:spPr bwMode="auto">
            <a:xfrm>
              <a:off x="1666875"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0" name="Freeform 53"/>
            <p:cNvSpPr>
              <a:spLocks noEditPoints="1"/>
            </p:cNvSpPr>
            <p:nvPr/>
          </p:nvSpPr>
          <p:spPr bwMode="auto">
            <a:xfrm>
              <a:off x="1709738"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1" name="Freeform 54"/>
            <p:cNvSpPr>
              <a:spLocks noEditPoints="1"/>
            </p:cNvSpPr>
            <p:nvPr/>
          </p:nvSpPr>
          <p:spPr bwMode="auto">
            <a:xfrm>
              <a:off x="1709738"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2" name="Freeform 55"/>
            <p:cNvSpPr/>
            <p:nvPr/>
          </p:nvSpPr>
          <p:spPr bwMode="auto">
            <a:xfrm>
              <a:off x="1766888" y="6330950"/>
              <a:ext cx="419100" cy="527050"/>
            </a:xfrm>
            <a:custGeom>
              <a:avLst/>
              <a:gdLst/>
              <a:ahLst/>
              <a:cxnLst/>
              <a:rect l="0" t="0" r="r" b="b"/>
              <a:pathLst>
                <a:path w="264" h="332">
                  <a:moveTo>
                    <a:pt x="12" y="332"/>
                  </a:moveTo>
                  <a:lnTo>
                    <a:pt x="0" y="326"/>
                  </a:lnTo>
                  <a:lnTo>
                    <a:pt x="45" y="206"/>
                  </a:lnTo>
                  <a:lnTo>
                    <a:pt x="255" y="0"/>
                  </a:lnTo>
                  <a:lnTo>
                    <a:pt x="264" y="12"/>
                  </a:lnTo>
                  <a:lnTo>
                    <a:pt x="60" y="215"/>
                  </a:lnTo>
                  <a:lnTo>
                    <a:pt x="12"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3" name="Freeform 56"/>
            <p:cNvSpPr>
              <a:spLocks noEditPoints="1"/>
            </p:cNvSpPr>
            <p:nvPr/>
          </p:nvSpPr>
          <p:spPr bwMode="auto">
            <a:xfrm>
              <a:off x="2147888"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4" name="Freeform 57"/>
            <p:cNvSpPr/>
            <p:nvPr/>
          </p:nvSpPr>
          <p:spPr bwMode="auto">
            <a:xfrm>
              <a:off x="504825" y="9525"/>
              <a:ext cx="233363" cy="5103813"/>
            </a:xfrm>
            <a:custGeom>
              <a:avLst/>
              <a:gdLst/>
              <a:ahLst/>
              <a:cxnLst/>
              <a:rect l="0" t="0" r="r" b="b"/>
              <a:pathLst>
                <a:path w="147" h="3215">
                  <a:moveTo>
                    <a:pt x="132" y="3215"/>
                  </a:moveTo>
                  <a:lnTo>
                    <a:pt x="129" y="2754"/>
                  </a:lnTo>
                  <a:lnTo>
                    <a:pt x="0" y="1901"/>
                  </a:lnTo>
                  <a:lnTo>
                    <a:pt x="0" y="0"/>
                  </a:lnTo>
                  <a:lnTo>
                    <a:pt x="15" y="0"/>
                  </a:lnTo>
                  <a:lnTo>
                    <a:pt x="15" y="1898"/>
                  </a:lnTo>
                  <a:lnTo>
                    <a:pt x="144" y="2754"/>
                  </a:lnTo>
                  <a:lnTo>
                    <a:pt x="147" y="3215"/>
                  </a:lnTo>
                  <a:lnTo>
                    <a:pt x="132" y="321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65" name="Freeform 58"/>
            <p:cNvSpPr>
              <a:spLocks noEditPoints="1"/>
            </p:cNvSpPr>
            <p:nvPr/>
          </p:nvSpPr>
          <p:spPr bwMode="auto">
            <a:xfrm>
              <a:off x="633413" y="5103813"/>
              <a:ext cx="185738" cy="185738"/>
            </a:xfrm>
            <a:custGeom>
              <a:avLst/>
              <a:gdLst/>
              <a:ahLst/>
              <a:cxnLst/>
              <a:rect l="0" t="0" r="r" b="b"/>
              <a:pathLst>
                <a:path w="39" h="39">
                  <a:moveTo>
                    <a:pt x="20" y="39"/>
                  </a:moveTo>
                  <a:cubicBezTo>
                    <a:pt x="9" y="39"/>
                    <a:pt x="0" y="30"/>
                    <a:pt x="0" y="19"/>
                  </a:cubicBezTo>
                  <a:cubicBezTo>
                    <a:pt x="0" y="9"/>
                    <a:pt x="9" y="0"/>
                    <a:pt x="20" y="0"/>
                  </a:cubicBezTo>
                  <a:cubicBezTo>
                    <a:pt x="30" y="0"/>
                    <a:pt x="39" y="9"/>
                    <a:pt x="39" y="19"/>
                  </a:cubicBezTo>
                  <a:cubicBezTo>
                    <a:pt x="39" y="30"/>
                    <a:pt x="30" y="39"/>
                    <a:pt x="20" y="39"/>
                  </a:cubicBezTo>
                  <a:close/>
                  <a:moveTo>
                    <a:pt x="20" y="4"/>
                  </a:moveTo>
                  <a:cubicBezTo>
                    <a:pt x="11" y="4"/>
                    <a:pt x="4" y="11"/>
                    <a:pt x="4" y="19"/>
                  </a:cubicBezTo>
                  <a:cubicBezTo>
                    <a:pt x="4" y="28"/>
                    <a:pt x="11" y="35"/>
                    <a:pt x="20" y="35"/>
                  </a:cubicBezTo>
                  <a:cubicBezTo>
                    <a:pt x="28" y="35"/>
                    <a:pt x="35" y="28"/>
                    <a:pt x="35" y="19"/>
                  </a:cubicBezTo>
                  <a:cubicBezTo>
                    <a:pt x="35"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sp>
        <p:nvSpPr>
          <p:cNvPr id="2" name="Title 1"/>
          <p:cNvSpPr>
            <a:spLocks noGrp="1"/>
          </p:cNvSpPr>
          <p:nvPr>
            <p:ph type="ctrTitle"/>
          </p:nvPr>
        </p:nvSpPr>
        <p:spPr>
          <a:xfrm>
            <a:off x="1876424" y="1122363"/>
            <a:ext cx="8791575" cy="2387600"/>
          </a:xfrm>
        </p:spPr>
        <p:txBody>
          <a:bodyPr anchor="b">
            <a:normAutofit/>
          </a:bodyPr>
          <a:lstStyle>
            <a:lvl1pPr algn="l">
              <a:defRPr sz="4800"/>
            </a:lvl1pPr>
          </a:lstStyle>
          <a:p>
            <a:r>
              <a:rPr lang="pl-PL"/>
              <a:t>Kliknij, aby edytować styl</a:t>
            </a:r>
            <a:endParaRPr lang="en-US" dirty="0"/>
          </a:p>
        </p:txBody>
      </p:sp>
      <p:sp>
        <p:nvSpPr>
          <p:cNvPr id="3" name="Subtitle 2"/>
          <p:cNvSpPr>
            <a:spLocks noGrp="1"/>
          </p:cNvSpPr>
          <p:nvPr>
            <p:ph type="subTitle" idx="1"/>
          </p:nvPr>
        </p:nvSpPr>
        <p:spPr>
          <a:xfrm>
            <a:off x="1876424" y="3602038"/>
            <a:ext cx="8791575" cy="1655762"/>
          </a:xfrm>
        </p:spPr>
        <p:txBody>
          <a:bodyPr>
            <a:normAutofit/>
          </a:bodyPr>
          <a:lstStyle>
            <a:lvl1pPr marL="0" indent="0" algn="l">
              <a:buNone/>
              <a:defRPr sz="2000" cap="all" baseline="0">
                <a:solidFill>
                  <a:schemeClr val="tx2"/>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l-PL"/>
              <a:t>Kliknij, aby edytować styl wzorca podtytułu</a:t>
            </a:r>
            <a:endParaRPr lang="en-US" dirty="0"/>
          </a:p>
        </p:txBody>
      </p:sp>
      <p:sp>
        <p:nvSpPr>
          <p:cNvPr id="4" name="Date Placeholder 3"/>
          <p:cNvSpPr>
            <a:spLocks noGrp="1"/>
          </p:cNvSpPr>
          <p:nvPr>
            <p:ph type="dt" sz="half" idx="10"/>
          </p:nvPr>
        </p:nvSpPr>
        <p:spPr>
          <a:xfrm>
            <a:off x="7077511" y="5410201"/>
            <a:ext cx="2743200" cy="365125"/>
          </a:xfrm>
        </p:spPr>
        <p:txBody>
          <a:bodyPr/>
          <a:lstStyle/>
          <a:p>
            <a:fld id="{48A87A34-81AB-432B-8DAE-1953F412C126}" type="datetimeFigureOut">
              <a:rPr lang="en-US" dirty="0"/>
              <a:t>9/3/2024</a:t>
            </a:fld>
            <a:endParaRPr lang="en-US" dirty="0"/>
          </a:p>
        </p:txBody>
      </p:sp>
      <p:sp>
        <p:nvSpPr>
          <p:cNvPr id="5" name="Footer Placeholder 4"/>
          <p:cNvSpPr>
            <a:spLocks noGrp="1"/>
          </p:cNvSpPr>
          <p:nvPr>
            <p:ph type="ftr" sz="quarter" idx="11"/>
          </p:nvPr>
        </p:nvSpPr>
        <p:spPr>
          <a:xfrm>
            <a:off x="1876424" y="5410201"/>
            <a:ext cx="5124886" cy="365125"/>
          </a:xfrm>
        </p:spPr>
        <p:txBody>
          <a:bodyPr/>
          <a:lstStyle/>
          <a:p>
            <a:endParaRPr lang="en-US" dirty="0"/>
          </a:p>
        </p:txBody>
      </p:sp>
      <p:sp>
        <p:nvSpPr>
          <p:cNvPr id="6" name="Slide Number Placeholder 5"/>
          <p:cNvSpPr>
            <a:spLocks noGrp="1"/>
          </p:cNvSpPr>
          <p:nvPr>
            <p:ph type="sldNum" sz="quarter" idx="12"/>
          </p:nvPr>
        </p:nvSpPr>
        <p:spPr>
          <a:xfrm>
            <a:off x="9896911" y="5410199"/>
            <a:ext cx="771089"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Obraz panoramiczny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141410" y="4304664"/>
            <a:ext cx="9912355" cy="819355"/>
          </a:xfrm>
        </p:spPr>
        <p:txBody>
          <a:bodyPr anchor="b">
            <a:normAutofit/>
          </a:bodyPr>
          <a:lstStyle>
            <a:lvl1pPr>
              <a:defRPr sz="3200"/>
            </a:lvl1pPr>
          </a:lstStyle>
          <a:p>
            <a:r>
              <a:rPr lang="pl-PL"/>
              <a:t>Kliknij, aby edytować styl</a:t>
            </a:r>
            <a:endParaRPr lang="en-US" dirty="0"/>
          </a:p>
        </p:txBody>
      </p:sp>
      <p:sp>
        <p:nvSpPr>
          <p:cNvPr id="3" name="Picture Placeholder 2"/>
          <p:cNvSpPr>
            <a:spLocks noGrp="1" noChangeAspect="1"/>
          </p:cNvSpPr>
          <p:nvPr>
            <p:ph type="pic" idx="1"/>
          </p:nvPr>
        </p:nvSpPr>
        <p:spPr>
          <a:xfrm>
            <a:off x="1141411" y="606426"/>
            <a:ext cx="9912354" cy="3299778"/>
          </a:xfrm>
          <a:prstGeom prst="round2DiagRect">
            <a:avLst>
              <a:gd name="adj1" fmla="val 4860"/>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3200"/>
            </a:lvl1pPr>
          </a:lstStyle>
          <a:p>
            <a:pPr marL="0" lvl="0" indent="0">
              <a:buNone/>
            </a:pPr>
            <a:r>
              <a:rPr lang="pl-PL"/>
              <a:t>Kliknij ikonę, aby dodać obraz</a:t>
            </a:r>
            <a:endParaRPr lang="en-US" dirty="0"/>
          </a:p>
        </p:txBody>
      </p:sp>
      <p:sp>
        <p:nvSpPr>
          <p:cNvPr id="4" name="Text Placeholder 3"/>
          <p:cNvSpPr>
            <a:spLocks noGrp="1"/>
          </p:cNvSpPr>
          <p:nvPr>
            <p:ph type="body" sz="half" idx="2"/>
          </p:nvPr>
        </p:nvSpPr>
        <p:spPr>
          <a:xfrm>
            <a:off x="1141364" y="5124020"/>
            <a:ext cx="9910859" cy="682472"/>
          </a:xfrm>
        </p:spPr>
        <p:txBody>
          <a:bodyP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48A87A34-81AB-432B-8DAE-1953F412C126}" type="datetimeFigureOut">
              <a:rPr lang="en-US" dirty="0"/>
              <a:t>9/3/2024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ytuł i podpis">
    <p:spTree>
      <p:nvGrpSpPr>
        <p:cNvPr id="1" name=""/>
        <p:cNvGrpSpPr/>
        <p:nvPr/>
      </p:nvGrpSpPr>
      <p:grpSpPr>
        <a:xfrm>
          <a:off x="0" y="0"/>
          <a:ext cx="0" cy="0"/>
          <a:chOff x="0" y="0"/>
          <a:chExt cx="0" cy="0"/>
        </a:xfrm>
      </p:grpSpPr>
      <p:sp>
        <p:nvSpPr>
          <p:cNvPr id="2" name="Title 1"/>
          <p:cNvSpPr>
            <a:spLocks noGrp="1"/>
          </p:cNvSpPr>
          <p:nvPr>
            <p:ph type="title"/>
          </p:nvPr>
        </p:nvSpPr>
        <p:spPr>
          <a:xfrm>
            <a:off x="1141456" y="609600"/>
            <a:ext cx="9905955" cy="3429000"/>
          </a:xfrm>
        </p:spPr>
        <p:txBody>
          <a:bodyPr anchor="ctr">
            <a:normAutofit/>
          </a:bodyPr>
          <a:lstStyle>
            <a:lvl1pPr>
              <a:defRPr sz="3600"/>
            </a:lvl1pPr>
          </a:lstStyle>
          <a:p>
            <a:r>
              <a:rPr lang="pl-PL"/>
              <a:t>Kliknij, aby edytować styl</a:t>
            </a:r>
            <a:endParaRPr lang="en-US" dirty="0"/>
          </a:p>
        </p:txBody>
      </p:sp>
      <p:sp>
        <p:nvSpPr>
          <p:cNvPr id="4" name="Text Placeholder 3"/>
          <p:cNvSpPr>
            <a:spLocks noGrp="1"/>
          </p:cNvSpPr>
          <p:nvPr>
            <p:ph type="body" sz="half" idx="2"/>
          </p:nvPr>
        </p:nvSpPr>
        <p:spPr>
          <a:xfrm>
            <a:off x="1141410" y="4419599"/>
            <a:ext cx="9904459" cy="1371599"/>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48A87A34-81AB-432B-8DAE-1953F412C126}" type="datetimeFigureOut">
              <a:rPr lang="en-US" dirty="0"/>
              <a:t>9/3/2024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Oferta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599"/>
            <a:ext cx="9302752" cy="2748429"/>
          </a:xfrm>
        </p:spPr>
        <p:txBody>
          <a:bodyPr anchor="ctr">
            <a:normAutofit/>
          </a:bodyPr>
          <a:lstStyle>
            <a:lvl1pPr>
              <a:defRPr sz="3600"/>
            </a:lvl1pPr>
          </a:lstStyle>
          <a:p>
            <a:r>
              <a:rPr lang="pl-PL"/>
              <a:t>Kliknij, aby edytować styl</a:t>
            </a:r>
            <a:endParaRPr lang="en-US" dirty="0"/>
          </a:p>
        </p:txBody>
      </p:sp>
      <p:sp>
        <p:nvSpPr>
          <p:cNvPr id="12" name="Text Placeholder 3"/>
          <p:cNvSpPr>
            <a:spLocks noGrp="1"/>
          </p:cNvSpPr>
          <p:nvPr>
            <p:ph type="body" sz="half" idx="13"/>
          </p:nvPr>
        </p:nvSpPr>
        <p:spPr>
          <a:xfrm>
            <a:off x="1720644" y="3365557"/>
            <a:ext cx="875229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4" name="Text Placeholder 3"/>
          <p:cNvSpPr>
            <a:spLocks noGrp="1"/>
          </p:cNvSpPr>
          <p:nvPr>
            <p:ph type="body" sz="half" idx="2"/>
          </p:nvPr>
        </p:nvSpPr>
        <p:spPr>
          <a:xfrm>
            <a:off x="1141411" y="4309919"/>
            <a:ext cx="9906002" cy="1489496"/>
          </a:xfrm>
        </p:spPr>
        <p:txBody>
          <a:bodyPr anchor="ctr">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48A87A34-81AB-432B-8DAE-1953F412C126}" type="datetimeFigureOut">
              <a:rPr lang="en-US" dirty="0"/>
              <a:t>9/3/2024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60" name="TextBox 59"/>
          <p:cNvSpPr txBox="1"/>
          <p:nvPr/>
        </p:nvSpPr>
        <p:spPr>
          <a:xfrm>
            <a:off x="903512" y="73239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61" name="TextBox 60"/>
          <p:cNvSpPr txBox="1"/>
          <p:nvPr/>
        </p:nvSpPr>
        <p:spPr>
          <a:xfrm>
            <a:off x="10537370" y="2764972"/>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latin typeface="+mj-lt"/>
                <a:ea typeface="+mj-ea"/>
                <a:cs typeface="Trebuchet MS"/>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a nazwy">
    <p:spTree>
      <p:nvGrpSpPr>
        <p:cNvPr id="1" name=""/>
        <p:cNvGrpSpPr/>
        <p:nvPr/>
      </p:nvGrpSpPr>
      <p:grpSpPr>
        <a:xfrm>
          <a:off x="0" y="0"/>
          <a:ext cx="0" cy="0"/>
          <a:chOff x="0" y="0"/>
          <a:chExt cx="0" cy="0"/>
        </a:xfrm>
      </p:grpSpPr>
      <p:sp>
        <p:nvSpPr>
          <p:cNvPr id="2" name="Title 1"/>
          <p:cNvSpPr>
            <a:spLocks noGrp="1"/>
          </p:cNvSpPr>
          <p:nvPr>
            <p:ph type="title"/>
          </p:nvPr>
        </p:nvSpPr>
        <p:spPr>
          <a:xfrm>
            <a:off x="1141410" y="2134041"/>
            <a:ext cx="9906001" cy="2511835"/>
          </a:xfrm>
        </p:spPr>
        <p:txBody>
          <a:bodyPr anchor="b">
            <a:normAutofit/>
          </a:bodyPr>
          <a:lstStyle>
            <a:lvl1pPr>
              <a:defRPr sz="3600"/>
            </a:lvl1pPr>
          </a:lstStyle>
          <a:p>
            <a:r>
              <a:rPr lang="pl-PL"/>
              <a:t>Kliknij, aby edytować styl</a:t>
            </a:r>
            <a:endParaRPr lang="en-US" dirty="0"/>
          </a:p>
        </p:txBody>
      </p:sp>
      <p:sp>
        <p:nvSpPr>
          <p:cNvPr id="4" name="Text Placeholder 3"/>
          <p:cNvSpPr>
            <a:spLocks noGrp="1"/>
          </p:cNvSpPr>
          <p:nvPr>
            <p:ph type="body" sz="half" idx="2"/>
          </p:nvPr>
        </p:nvSpPr>
        <p:spPr>
          <a:xfrm>
            <a:off x="1141364" y="4657655"/>
            <a:ext cx="9904505" cy="1140644"/>
          </a:xfrm>
        </p:spPr>
        <p:txBody>
          <a:bodyPr anchor="t">
            <a:normAutofit/>
          </a:bodyPr>
          <a:lstStyle>
            <a:lvl1pPr marL="0" indent="0">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48A87A34-81AB-432B-8DAE-1953F412C126}" type="datetimeFigureOut">
              <a:rPr lang="en-US" dirty="0"/>
              <a:t>9/3/2024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kolumna">
    <p:spTree>
      <p:nvGrpSpPr>
        <p:cNvPr id="1" name=""/>
        <p:cNvGrpSpPr/>
        <p:nvPr/>
      </p:nvGrpSpPr>
      <p:grpSpPr>
        <a:xfrm>
          <a:off x="0" y="0"/>
          <a:ext cx="0" cy="0"/>
          <a:chOff x="0" y="0"/>
          <a:chExt cx="0" cy="0"/>
        </a:xfrm>
      </p:grpSpPr>
      <p:sp>
        <p:nvSpPr>
          <p:cNvPr id="15" name="Title 1"/>
          <p:cNvSpPr>
            <a:spLocks noGrp="1"/>
          </p:cNvSpPr>
          <p:nvPr>
            <p:ph type="title"/>
          </p:nvPr>
        </p:nvSpPr>
        <p:spPr>
          <a:xfrm>
            <a:off x="1141413" y="609600"/>
            <a:ext cx="9905998" cy="1905000"/>
          </a:xfrm>
        </p:spPr>
        <p:txBody>
          <a:bodyPr/>
          <a:lstStyle/>
          <a:p>
            <a:r>
              <a:rPr lang="pl-PL"/>
              <a:t>Kliknij, aby edytować styl</a:t>
            </a:r>
            <a:endParaRPr lang="en-US" dirty="0"/>
          </a:p>
        </p:txBody>
      </p:sp>
      <p:sp>
        <p:nvSpPr>
          <p:cNvPr id="7" name="Text Placeholder 2"/>
          <p:cNvSpPr>
            <a:spLocks noGrp="1"/>
          </p:cNvSpPr>
          <p:nvPr>
            <p:ph type="body" idx="1"/>
          </p:nvPr>
        </p:nvSpPr>
        <p:spPr>
          <a:xfrm>
            <a:off x="1141410" y="2674463"/>
            <a:ext cx="3196899"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8" name="Text Placeholder 3"/>
          <p:cNvSpPr>
            <a:spLocks noGrp="1"/>
          </p:cNvSpPr>
          <p:nvPr>
            <p:ph type="body" sz="half" idx="15"/>
          </p:nvPr>
        </p:nvSpPr>
        <p:spPr>
          <a:xfrm>
            <a:off x="1127918" y="3360263"/>
            <a:ext cx="3208735"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9" name="Text Placeholder 4"/>
          <p:cNvSpPr>
            <a:spLocks noGrp="1"/>
          </p:cNvSpPr>
          <p:nvPr>
            <p:ph type="body" sz="quarter" idx="3"/>
          </p:nvPr>
        </p:nvSpPr>
        <p:spPr>
          <a:xfrm>
            <a:off x="4514766" y="2677635"/>
            <a:ext cx="3184385"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10" name="Text Placeholder 3"/>
          <p:cNvSpPr>
            <a:spLocks noGrp="1"/>
          </p:cNvSpPr>
          <p:nvPr>
            <p:ph type="body" sz="half" idx="16"/>
          </p:nvPr>
        </p:nvSpPr>
        <p:spPr>
          <a:xfrm>
            <a:off x="4504213" y="3363435"/>
            <a:ext cx="3195830"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11" name="Text Placeholder 4"/>
          <p:cNvSpPr>
            <a:spLocks noGrp="1"/>
          </p:cNvSpPr>
          <p:nvPr>
            <p:ph type="body" sz="quarter" idx="13"/>
          </p:nvPr>
        </p:nvSpPr>
        <p:spPr>
          <a:xfrm>
            <a:off x="7852442" y="2674463"/>
            <a:ext cx="3194968" cy="685800"/>
          </a:xfrm>
        </p:spPr>
        <p:txBody>
          <a:bodyPr anchor="b">
            <a:noAutofit/>
          </a:bodyPr>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12" name="Text Placeholder 3"/>
          <p:cNvSpPr>
            <a:spLocks noGrp="1"/>
          </p:cNvSpPr>
          <p:nvPr>
            <p:ph type="body" sz="half" idx="17"/>
          </p:nvPr>
        </p:nvSpPr>
        <p:spPr>
          <a:xfrm>
            <a:off x="7852442" y="3360263"/>
            <a:ext cx="3194968" cy="243093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3" name="Date Placeholder 2"/>
          <p:cNvSpPr>
            <a:spLocks noGrp="1"/>
          </p:cNvSpPr>
          <p:nvPr>
            <p:ph type="dt" sz="half" idx="10"/>
          </p:nvPr>
        </p:nvSpPr>
        <p:spPr/>
        <p:txBody>
          <a:bodyPr/>
          <a:lstStyle/>
          <a:p>
            <a:fld id="{48A87A34-81AB-432B-8DAE-1953F412C126}" type="datetimeFigureOut">
              <a:rPr lang="en-US" dirty="0"/>
              <a:t>9/3/2024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kolumna obrazu">
    <p:spTree>
      <p:nvGrpSpPr>
        <p:cNvPr id="1" name=""/>
        <p:cNvGrpSpPr/>
        <p:nvPr/>
      </p:nvGrpSpPr>
      <p:grpSpPr>
        <a:xfrm>
          <a:off x="0" y="0"/>
          <a:ext cx="0" cy="0"/>
          <a:chOff x="0" y="0"/>
          <a:chExt cx="0" cy="0"/>
        </a:xfrm>
      </p:grpSpPr>
      <p:sp>
        <p:nvSpPr>
          <p:cNvPr id="30" name="Title 1"/>
          <p:cNvSpPr>
            <a:spLocks noGrp="1"/>
          </p:cNvSpPr>
          <p:nvPr>
            <p:ph type="title"/>
          </p:nvPr>
        </p:nvSpPr>
        <p:spPr>
          <a:xfrm>
            <a:off x="1141411" y="609600"/>
            <a:ext cx="9905999" cy="1905000"/>
          </a:xfrm>
        </p:spPr>
        <p:txBody>
          <a:bodyPr/>
          <a:lstStyle/>
          <a:p>
            <a:r>
              <a:rPr lang="pl-PL"/>
              <a:t>Kliknij, aby edytować styl</a:t>
            </a:r>
            <a:endParaRPr lang="en-US" dirty="0"/>
          </a:p>
        </p:txBody>
      </p:sp>
      <p:sp>
        <p:nvSpPr>
          <p:cNvPr id="19" name="Text Placeholder 2"/>
          <p:cNvSpPr>
            <a:spLocks noGrp="1"/>
          </p:cNvSpPr>
          <p:nvPr>
            <p:ph type="body" idx="1"/>
          </p:nvPr>
        </p:nvSpPr>
        <p:spPr>
          <a:xfrm>
            <a:off x="1141413" y="4404596"/>
            <a:ext cx="319524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20" name="Picture Placeholder 2"/>
          <p:cNvSpPr>
            <a:spLocks noGrp="1" noChangeAspect="1"/>
          </p:cNvSpPr>
          <p:nvPr>
            <p:ph type="pic" idx="15"/>
          </p:nvPr>
        </p:nvSpPr>
        <p:spPr>
          <a:xfrm>
            <a:off x="1141413" y="2666998"/>
            <a:ext cx="31952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pl-PL"/>
              <a:t>Kliknij ikonę, aby dodać obraz</a:t>
            </a:r>
            <a:endParaRPr lang="en-US" dirty="0"/>
          </a:p>
        </p:txBody>
      </p:sp>
      <p:sp>
        <p:nvSpPr>
          <p:cNvPr id="21" name="Text Placeholder 3"/>
          <p:cNvSpPr>
            <a:spLocks noGrp="1"/>
          </p:cNvSpPr>
          <p:nvPr>
            <p:ph type="body" sz="half" idx="18"/>
          </p:nvPr>
        </p:nvSpPr>
        <p:spPr>
          <a:xfrm>
            <a:off x="1141413" y="4980858"/>
            <a:ext cx="3195240" cy="81784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2" name="Text Placeholder 4"/>
          <p:cNvSpPr>
            <a:spLocks noGrp="1"/>
          </p:cNvSpPr>
          <p:nvPr>
            <p:ph type="body" sz="quarter" idx="3"/>
          </p:nvPr>
        </p:nvSpPr>
        <p:spPr>
          <a:xfrm>
            <a:off x="4489053" y="4404596"/>
            <a:ext cx="3200400"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23" name="Picture Placeholder 2"/>
          <p:cNvSpPr>
            <a:spLocks noGrp="1" noChangeAspect="1"/>
          </p:cNvSpPr>
          <p:nvPr>
            <p:ph type="pic" idx="21"/>
          </p:nvPr>
        </p:nvSpPr>
        <p:spPr>
          <a:xfrm>
            <a:off x="4489053" y="2666998"/>
            <a:ext cx="3198940"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pl-PL"/>
              <a:t>Kliknij ikonę, aby dodać obraz</a:t>
            </a:r>
            <a:endParaRPr lang="en-US" dirty="0"/>
          </a:p>
        </p:txBody>
      </p:sp>
      <p:sp>
        <p:nvSpPr>
          <p:cNvPr id="24" name="Text Placeholder 3"/>
          <p:cNvSpPr>
            <a:spLocks noGrp="1"/>
          </p:cNvSpPr>
          <p:nvPr>
            <p:ph type="body" sz="half" idx="19"/>
          </p:nvPr>
        </p:nvSpPr>
        <p:spPr>
          <a:xfrm>
            <a:off x="4487593" y="4980857"/>
            <a:ext cx="3200400" cy="81034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25" name="Text Placeholder 4"/>
          <p:cNvSpPr>
            <a:spLocks noGrp="1"/>
          </p:cNvSpPr>
          <p:nvPr>
            <p:ph type="body" sz="quarter" idx="13"/>
          </p:nvPr>
        </p:nvSpPr>
        <p:spPr>
          <a:xfrm>
            <a:off x="7852567" y="4404595"/>
            <a:ext cx="3190741" cy="576262"/>
          </a:xfrm>
        </p:spPr>
        <p:txBody>
          <a:bodyPr anchor="b">
            <a:noAutofit/>
          </a:bodyPr>
          <a:lstStyle>
            <a:lvl1pPr marL="0" indent="0">
              <a:lnSpc>
                <a:spcPct val="90000"/>
              </a:lnSpc>
              <a:buNone/>
              <a:defRPr sz="20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26" name="Picture Placeholder 2"/>
          <p:cNvSpPr>
            <a:spLocks noGrp="1" noChangeAspect="1"/>
          </p:cNvSpPr>
          <p:nvPr>
            <p:ph type="pic" idx="22"/>
          </p:nvPr>
        </p:nvSpPr>
        <p:spPr>
          <a:xfrm>
            <a:off x="7852442" y="2666998"/>
            <a:ext cx="3194969" cy="1524000"/>
          </a:xfrm>
          <a:prstGeom prst="round2DiagRect">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vert="horz" lIns="91440" tIns="45720" rIns="91440" bIns="45720" rtlCol="0" anchor="t">
            <a:normAutofit/>
          </a:bodyPr>
          <a:lstStyle>
            <a:lvl1pPr>
              <a:buNone/>
              <a:defRPr lang="en-US" sz="2000" dirty="0"/>
            </a:lvl1pPr>
          </a:lstStyle>
          <a:p>
            <a:pPr marL="0" lvl="0" indent="0">
              <a:buNone/>
            </a:pPr>
            <a:r>
              <a:rPr lang="pl-PL"/>
              <a:t>Kliknij ikonę, aby dodać obraz</a:t>
            </a:r>
            <a:endParaRPr lang="en-US" dirty="0"/>
          </a:p>
        </p:txBody>
      </p:sp>
      <p:sp>
        <p:nvSpPr>
          <p:cNvPr id="27" name="Text Placeholder 3"/>
          <p:cNvSpPr>
            <a:spLocks noGrp="1"/>
          </p:cNvSpPr>
          <p:nvPr>
            <p:ph type="body" sz="half" idx="20"/>
          </p:nvPr>
        </p:nvSpPr>
        <p:spPr>
          <a:xfrm>
            <a:off x="7852442" y="4980854"/>
            <a:ext cx="3194968" cy="81034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l-PL"/>
              <a:t>Kliknij, aby edytować style wzorca tekstu</a:t>
            </a:r>
          </a:p>
        </p:txBody>
      </p:sp>
      <p:sp>
        <p:nvSpPr>
          <p:cNvPr id="3" name="Date Placeholder 2"/>
          <p:cNvSpPr>
            <a:spLocks noGrp="1"/>
          </p:cNvSpPr>
          <p:nvPr>
            <p:ph type="dt" sz="half" idx="10"/>
          </p:nvPr>
        </p:nvSpPr>
        <p:spPr/>
        <p:txBody>
          <a:bodyPr/>
          <a:lstStyle/>
          <a:p>
            <a:fld id="{48A87A34-81AB-432B-8DAE-1953F412C126}" type="datetimeFigureOut">
              <a:rPr lang="en-US" dirty="0"/>
              <a:t>9/3/2024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Vertical Text Placeholder 2"/>
          <p:cNvSpPr>
            <a:spLocks noGrp="1"/>
          </p:cNvSpPr>
          <p:nvPr>
            <p:ph type="body" orient="vert" idx="1"/>
          </p:nvPr>
        </p:nvSpPr>
        <p:spPr/>
        <p:txBody>
          <a:bodyPr vert="eaVert" ancho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042400" y="609599"/>
            <a:ext cx="2005011" cy="5181601"/>
          </a:xfrm>
        </p:spPr>
        <p:txBody>
          <a:bodyPr vert="eaVert"/>
          <a:lstStyle/>
          <a:p>
            <a:r>
              <a:rPr lang="pl-PL"/>
              <a:t>Kliknij, aby edytować styl</a:t>
            </a:r>
            <a:endParaRPr lang="en-US" dirty="0"/>
          </a:p>
        </p:txBody>
      </p:sp>
      <p:sp>
        <p:nvSpPr>
          <p:cNvPr id="3" name="Vertical Text Placeholder 2"/>
          <p:cNvSpPr>
            <a:spLocks noGrp="1"/>
          </p:cNvSpPr>
          <p:nvPr>
            <p:ph type="body" orient="vert" idx="1"/>
          </p:nvPr>
        </p:nvSpPr>
        <p:spPr>
          <a:xfrm>
            <a:off x="1141410" y="609599"/>
            <a:ext cx="7748590" cy="5181601"/>
          </a:xfrm>
        </p:spPr>
        <p:txBody>
          <a:bodyPr vert="eaVert"/>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idx="1"/>
          </p:nvPr>
        </p:nvSpPr>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9/3/2024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2" name="Title 1"/>
          <p:cNvSpPr>
            <a:spLocks noGrp="1"/>
          </p:cNvSpPr>
          <p:nvPr>
            <p:ph type="title"/>
          </p:nvPr>
        </p:nvSpPr>
        <p:spPr>
          <a:xfrm>
            <a:off x="1141411" y="1419226"/>
            <a:ext cx="9906000" cy="2852737"/>
          </a:xfrm>
        </p:spPr>
        <p:txBody>
          <a:bodyPr anchor="b">
            <a:normAutofit/>
          </a:bodyPr>
          <a:lstStyle>
            <a:lvl1pPr>
              <a:defRPr sz="3600"/>
            </a:lvl1pPr>
          </a:lstStyle>
          <a:p>
            <a:r>
              <a:rPr lang="pl-PL"/>
              <a:t>Kliknij, aby edytować styl</a:t>
            </a:r>
            <a:endParaRPr lang="en-US" dirty="0"/>
          </a:p>
        </p:txBody>
      </p:sp>
      <p:sp>
        <p:nvSpPr>
          <p:cNvPr id="3" name="Text Placeholder 2"/>
          <p:cNvSpPr>
            <a:spLocks noGrp="1"/>
          </p:cNvSpPr>
          <p:nvPr>
            <p:ph type="body" idx="1"/>
          </p:nvPr>
        </p:nvSpPr>
        <p:spPr>
          <a:xfrm>
            <a:off x="1141411" y="4424362"/>
            <a:ext cx="9906000" cy="1374776"/>
          </a:xfrm>
        </p:spPr>
        <p:txBody>
          <a:bodyPr>
            <a:normAutofit/>
          </a:bodyPr>
          <a:lstStyle>
            <a:lvl1pPr marL="0" indent="0">
              <a:buNone/>
              <a:defRPr sz="1800" cap="all" baseline="0">
                <a:solidFill>
                  <a:schemeClr val="tx1">
                    <a:tint val="75000"/>
                  </a:schemeClr>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pl-PL"/>
              <a:t>Kliknij, aby edytować style wzorca tekstu</a:t>
            </a:r>
          </a:p>
        </p:txBody>
      </p:sp>
      <p:sp>
        <p:nvSpPr>
          <p:cNvPr id="4" name="Date Placeholder 3"/>
          <p:cNvSpPr>
            <a:spLocks noGrp="1"/>
          </p:cNvSpPr>
          <p:nvPr>
            <p:ph type="dt" sz="half" idx="10"/>
          </p:nvPr>
        </p:nvSpPr>
        <p:spPr/>
        <p:txBody>
          <a:bodyPr/>
          <a:lstStyle/>
          <a:p>
            <a:fld id="{48A87A34-81AB-432B-8DAE-1953F412C126}" type="datetimeFigureOut">
              <a:rPr lang="en-US" dirty="0"/>
              <a:t>9/3/2024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Content Placeholder 2"/>
          <p:cNvSpPr>
            <a:spLocks noGrp="1"/>
          </p:cNvSpPr>
          <p:nvPr>
            <p:ph sz="half" idx="1"/>
          </p:nvPr>
        </p:nvSpPr>
        <p:spPr>
          <a:xfrm>
            <a:off x="1141410" y="2249486"/>
            <a:ext cx="4878389" cy="3541714"/>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Content Placeholder 3"/>
          <p:cNvSpPr>
            <a:spLocks noGrp="1"/>
          </p:cNvSpPr>
          <p:nvPr>
            <p:ph sz="half" idx="2"/>
          </p:nvPr>
        </p:nvSpPr>
        <p:spPr>
          <a:xfrm>
            <a:off x="6172200" y="2249486"/>
            <a:ext cx="4875211" cy="3541714"/>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9/3/2024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itle 1"/>
          <p:cNvSpPr>
            <a:spLocks noGrp="1"/>
          </p:cNvSpPr>
          <p:nvPr>
            <p:ph type="title"/>
          </p:nvPr>
        </p:nvSpPr>
        <p:spPr>
          <a:xfrm>
            <a:off x="1141411" y="619126"/>
            <a:ext cx="9906000" cy="1477961"/>
          </a:xfrm>
        </p:spPr>
        <p:txBody>
          <a:bodyPr/>
          <a:lstStyle/>
          <a:p>
            <a:r>
              <a:rPr lang="pl-PL"/>
              <a:t>Kliknij, aby edytować styl</a:t>
            </a:r>
            <a:endParaRPr lang="en-US" dirty="0"/>
          </a:p>
        </p:txBody>
      </p:sp>
      <p:sp>
        <p:nvSpPr>
          <p:cNvPr id="3" name="Text Placeholder 2"/>
          <p:cNvSpPr>
            <a:spLocks noGrp="1"/>
          </p:cNvSpPr>
          <p:nvPr>
            <p:ph type="body" idx="1"/>
          </p:nvPr>
        </p:nvSpPr>
        <p:spPr>
          <a:xfrm>
            <a:off x="1370019" y="2249486"/>
            <a:ext cx="4649783"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4" name="Content Placeholder 3"/>
          <p:cNvSpPr>
            <a:spLocks noGrp="1"/>
          </p:cNvSpPr>
          <p:nvPr>
            <p:ph sz="half" idx="2"/>
          </p:nvPr>
        </p:nvSpPr>
        <p:spPr>
          <a:xfrm>
            <a:off x="1141410" y="3073397"/>
            <a:ext cx="4878391" cy="2717801"/>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5" name="Text Placeholder 4"/>
          <p:cNvSpPr>
            <a:spLocks noGrp="1"/>
          </p:cNvSpPr>
          <p:nvPr>
            <p:ph type="body" sz="quarter" idx="3"/>
          </p:nvPr>
        </p:nvSpPr>
        <p:spPr>
          <a:xfrm>
            <a:off x="6400808" y="2249485"/>
            <a:ext cx="4646602" cy="823912"/>
          </a:xfrm>
        </p:spPr>
        <p:txBody>
          <a:bodyPr anchor="b"/>
          <a:lstStyle>
            <a:lvl1pPr marL="0" indent="0">
              <a:lnSpc>
                <a:spcPct val="90000"/>
              </a:lnSpc>
              <a:buNone/>
              <a:defRPr sz="2400" b="0" cap="all" baseline="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l-PL"/>
              <a:t>Kliknij, aby edytować style wzorca tekstu</a:t>
            </a:r>
          </a:p>
        </p:txBody>
      </p:sp>
      <p:sp>
        <p:nvSpPr>
          <p:cNvPr id="6" name="Content Placeholder 5"/>
          <p:cNvSpPr>
            <a:spLocks noGrp="1"/>
          </p:cNvSpPr>
          <p:nvPr>
            <p:ph sz="quarter" idx="4"/>
          </p:nvPr>
        </p:nvSpPr>
        <p:spPr>
          <a:xfrm>
            <a:off x="6172200" y="3073397"/>
            <a:ext cx="4875210" cy="2717801"/>
          </a:xfrm>
        </p:spPr>
        <p:txBody>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9/3/2024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t>Kliknij, aby edytować styl</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9/3/2024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9/3/2024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146705" y="609601"/>
            <a:ext cx="3856037" cy="1639884"/>
          </a:xfrm>
        </p:spPr>
        <p:txBody>
          <a:bodyPr anchor="b"/>
          <a:lstStyle>
            <a:lvl1pPr>
              <a:defRPr sz="3200"/>
            </a:lvl1pPr>
          </a:lstStyle>
          <a:p>
            <a:r>
              <a:rPr lang="pl-PL"/>
              <a:t>Kliknij, aby edytować styl</a:t>
            </a:r>
            <a:endParaRPr lang="en-US" dirty="0"/>
          </a:p>
        </p:txBody>
      </p:sp>
      <p:sp>
        <p:nvSpPr>
          <p:cNvPr id="3" name="Content Placeholder 2"/>
          <p:cNvSpPr>
            <a:spLocks noGrp="1"/>
          </p:cNvSpPr>
          <p:nvPr>
            <p:ph idx="1"/>
          </p:nvPr>
        </p:nvSpPr>
        <p:spPr>
          <a:xfrm>
            <a:off x="5156200" y="592666"/>
            <a:ext cx="5891209" cy="5198534"/>
          </a:xfrm>
        </p:spPr>
        <p:txBody>
          <a:bodyPr anchor="ct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Text Placeholder 3"/>
          <p:cNvSpPr>
            <a:spLocks noGrp="1"/>
          </p:cNvSpPr>
          <p:nvPr>
            <p:ph type="body" sz="half" idx="2"/>
          </p:nvPr>
        </p:nvSpPr>
        <p:spPr>
          <a:xfrm>
            <a:off x="1146705" y="2249486"/>
            <a:ext cx="3856037"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48A87A34-81AB-432B-8DAE-1953F412C126}" type="datetimeFigureOut">
              <a:rPr lang="en-US" dirty="0"/>
              <a:t>9/3/2024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2" name="Title 1"/>
          <p:cNvSpPr>
            <a:spLocks noGrp="1"/>
          </p:cNvSpPr>
          <p:nvPr>
            <p:ph type="title"/>
          </p:nvPr>
        </p:nvSpPr>
        <p:spPr>
          <a:xfrm>
            <a:off x="1141413" y="609600"/>
            <a:ext cx="5934508" cy="1639886"/>
          </a:xfrm>
        </p:spPr>
        <p:txBody>
          <a:bodyPr anchor="b"/>
          <a:lstStyle>
            <a:lvl1pPr>
              <a:defRPr sz="3200"/>
            </a:lvl1pPr>
          </a:lstStyle>
          <a:p>
            <a:r>
              <a:rPr lang="pl-PL"/>
              <a:t>Kliknij, aby edytować styl</a:t>
            </a:r>
            <a:endParaRPr lang="en-US" dirty="0"/>
          </a:p>
        </p:txBody>
      </p:sp>
      <p:sp>
        <p:nvSpPr>
          <p:cNvPr id="3" name="Picture Placeholder 2"/>
          <p:cNvSpPr>
            <a:spLocks noGrp="1" noChangeAspect="1"/>
          </p:cNvSpPr>
          <p:nvPr>
            <p:ph type="pic" idx="1"/>
          </p:nvPr>
        </p:nvSpPr>
        <p:spPr>
          <a:xfrm>
            <a:off x="7380721" y="609601"/>
            <a:ext cx="3666690" cy="5181599"/>
          </a:xfrm>
          <a:prstGeom prst="round2DiagRect">
            <a:avLst>
              <a:gd name="adj1" fmla="val 5608"/>
              <a:gd name="adj2" fmla="val 0"/>
            </a:avLst>
          </a:prstGeom>
          <a:ln w="19050" cap="sq">
            <a:solidFill>
              <a:schemeClr val="tx2">
                <a:lumMod val="60000"/>
                <a:lumOff val="40000"/>
                <a:alpha val="60000"/>
              </a:schemeClr>
            </a:solidFill>
            <a:miter lim="800000"/>
          </a:ln>
          <a:effectLst>
            <a:outerShdw blurRad="88900" dist="38100" dir="5400000" algn="t" rotWithShape="0">
              <a:prstClr val="black">
                <a:alpha val="40000"/>
              </a:prst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pl-PL"/>
              <a:t>Kliknij ikonę, aby dodać obraz</a:t>
            </a:r>
            <a:endParaRPr lang="en-US" dirty="0"/>
          </a:p>
        </p:txBody>
      </p:sp>
      <p:sp>
        <p:nvSpPr>
          <p:cNvPr id="4" name="Text Placeholder 3"/>
          <p:cNvSpPr>
            <a:spLocks noGrp="1"/>
          </p:cNvSpPr>
          <p:nvPr>
            <p:ph type="body" sz="half" idx="2"/>
          </p:nvPr>
        </p:nvSpPr>
        <p:spPr>
          <a:xfrm>
            <a:off x="1141410" y="2249486"/>
            <a:ext cx="5934511" cy="354171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pl-PL"/>
              <a:t>Kliknij, aby edytować style wzorca tekstu</a:t>
            </a:r>
          </a:p>
        </p:txBody>
      </p:sp>
      <p:sp>
        <p:nvSpPr>
          <p:cNvPr id="5" name="Date Placeholder 4"/>
          <p:cNvSpPr>
            <a:spLocks noGrp="1"/>
          </p:cNvSpPr>
          <p:nvPr>
            <p:ph type="dt" sz="half" idx="10"/>
          </p:nvPr>
        </p:nvSpPr>
        <p:spPr/>
        <p:txBody>
          <a:bodyPr/>
          <a:lstStyle/>
          <a:p>
            <a:fld id="{48A87A34-81AB-432B-8DAE-1953F412C126}" type="datetimeFigureOut">
              <a:rPr lang="en-US" dirty="0"/>
              <a:t>9/3/2024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2" descr="\\DROBO-FS\QuickDrops\JB\PPTX NG\Droplets\LightingOverlay.png"/>
          <p:cNvPicPr>
            <a:picLocks noChangeAspect="1" noChangeArrowheads="1"/>
          </p:cNvPicPr>
          <p:nvPr/>
        </p:nvPicPr>
        <p:blipFill>
          <a:blip r:embed="rId19">
            <a:alphaModFix amt="30000"/>
            <a:duotone>
              <a:prstClr val="black"/>
              <a:schemeClr val="tx2">
                <a:tint val="45000"/>
                <a:satMod val="400000"/>
              </a:schemeClr>
            </a:duotone>
            <a:extLst>
              <a:ext uri="{28A0092B-C50C-407E-A947-70E740481C1C}">
                <a14:useLocalDpi xmlns:a14="http://schemas.microsoft.com/office/drawing/2010/main" val="0"/>
              </a:ext>
            </a:extLst>
          </a:blip>
          <a:srcRect/>
          <a:stretch>
            <a:fillRect/>
          </a:stretch>
        </p:blipFill>
        <p:spPr bwMode="auto">
          <a:xfrm>
            <a:off x="0" y="-1"/>
            <a:ext cx="12192003" cy="6858001"/>
          </a:xfrm>
          <a:prstGeom prst="rect">
            <a:avLst/>
          </a:prstGeom>
          <a:noFill/>
          <a:extLst>
            <a:ext uri="{909E8E84-426E-40dd-AFC4-6F175D3DCCD1}">
              <a14:hiddenFill xmlns:a14="http://schemas.microsoft.com/office/drawing/2010/main" xmlns="">
                <a:solidFill>
                  <a:srgbClr val="FFFFFF"/>
                </a:solidFill>
              </a14:hiddenFill>
            </a:ext>
          </a:extLst>
        </p:spPr>
      </p:pic>
      <p:grpSp>
        <p:nvGrpSpPr>
          <p:cNvPr id="8" name="Group 7"/>
          <p:cNvGrpSpPr/>
          <p:nvPr/>
        </p:nvGrpSpPr>
        <p:grpSpPr>
          <a:xfrm>
            <a:off x="-14288" y="0"/>
            <a:ext cx="12053888" cy="6858001"/>
            <a:chOff x="-14288" y="0"/>
            <a:chExt cx="12053888" cy="6858001"/>
          </a:xfrm>
        </p:grpSpPr>
        <p:grpSp>
          <p:nvGrpSpPr>
            <p:cNvPr id="9" name="Group 8"/>
            <p:cNvGrpSpPr/>
            <p:nvPr/>
          </p:nvGrpSpPr>
          <p:grpSpPr>
            <a:xfrm>
              <a:off x="-14288" y="0"/>
              <a:ext cx="1220788" cy="6858001"/>
              <a:chOff x="-14288" y="0"/>
              <a:chExt cx="1220788" cy="6858001"/>
            </a:xfrm>
            <a:gradFill flip="none" rotWithShape="1">
              <a:gsLst>
                <a:gs pos="0">
                  <a:schemeClr val="tx2"/>
                </a:gs>
                <a:gs pos="100000">
                  <a:schemeClr val="bg2">
                    <a:lumMod val="60000"/>
                    <a:lumOff val="40000"/>
                  </a:schemeClr>
                </a:gs>
              </a:gsLst>
              <a:lin ang="5400000" scaled="0"/>
              <a:tileRect/>
            </a:gradFill>
          </p:grpSpPr>
          <p:sp>
            <p:nvSpPr>
              <p:cNvPr id="21" name="Rectangle 5"/>
              <p:cNvSpPr>
                <a:spLocks noChangeArrowheads="1"/>
              </p:cNvSpPr>
              <p:nvPr/>
            </p:nvSpPr>
            <p:spPr bwMode="auto">
              <a:xfrm>
                <a:off x="114300" y="4763"/>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22" name="Freeform 6"/>
              <p:cNvSpPr>
                <a:spLocks noEditPoints="1"/>
              </p:cNvSpPr>
              <p:nvPr/>
            </p:nvSpPr>
            <p:spPr bwMode="auto">
              <a:xfrm>
                <a:off x="33337" y="217646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3" name="Freeform 7"/>
              <p:cNvSpPr>
                <a:spLocks noEditPoints="1"/>
              </p:cNvSpPr>
              <p:nvPr/>
            </p:nvSpPr>
            <p:spPr bwMode="auto">
              <a:xfrm>
                <a:off x="28575" y="4021138"/>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4" name="Freeform 8"/>
              <p:cNvSpPr/>
              <p:nvPr/>
            </p:nvSpPr>
            <p:spPr bwMode="auto">
              <a:xfrm>
                <a:off x="200025" y="4763"/>
                <a:ext cx="369888" cy="1811338"/>
              </a:xfrm>
              <a:custGeom>
                <a:avLst/>
                <a:gdLst/>
                <a:ahLst/>
                <a:cxnLst/>
                <a:rect l="0" t="0" r="r" b="b"/>
                <a:pathLst>
                  <a:path w="233" h="1141">
                    <a:moveTo>
                      <a:pt x="218" y="1141"/>
                    </a:moveTo>
                    <a:lnTo>
                      <a:pt x="0" y="626"/>
                    </a:lnTo>
                    <a:lnTo>
                      <a:pt x="0" y="0"/>
                    </a:lnTo>
                    <a:lnTo>
                      <a:pt x="15" y="0"/>
                    </a:lnTo>
                    <a:lnTo>
                      <a:pt x="15" y="623"/>
                    </a:lnTo>
                    <a:lnTo>
                      <a:pt x="233" y="1135"/>
                    </a:lnTo>
                    <a:lnTo>
                      <a:pt x="218" y="114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5" name="Freeform 9"/>
              <p:cNvSpPr>
                <a:spLocks noEditPoints="1"/>
              </p:cNvSpPr>
              <p:nvPr/>
            </p:nvSpPr>
            <p:spPr bwMode="auto">
              <a:xfrm>
                <a:off x="503237" y="1801813"/>
                <a:ext cx="190500" cy="188913"/>
              </a:xfrm>
              <a:custGeom>
                <a:avLst/>
                <a:gdLst/>
                <a:ahLst/>
                <a:cxnLst/>
                <a:rect l="0" t="0" r="r" b="b"/>
                <a:pathLst>
                  <a:path w="40" h="40">
                    <a:moveTo>
                      <a:pt x="20" y="40"/>
                    </a:moveTo>
                    <a:cubicBezTo>
                      <a:pt x="9" y="40"/>
                      <a:pt x="0" y="31"/>
                      <a:pt x="0" y="20"/>
                    </a:cubicBezTo>
                    <a:cubicBezTo>
                      <a:pt x="0" y="9"/>
                      <a:pt x="9" y="0"/>
                      <a:pt x="20" y="0"/>
                    </a:cubicBezTo>
                    <a:cubicBezTo>
                      <a:pt x="33" y="0"/>
                      <a:pt x="40" y="6"/>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6" name="Freeform 10"/>
              <p:cNvSpPr/>
              <p:nvPr/>
            </p:nvSpPr>
            <p:spPr bwMode="auto">
              <a:xfrm>
                <a:off x="285750" y="4763"/>
                <a:ext cx="369888" cy="1430338"/>
              </a:xfrm>
              <a:custGeom>
                <a:avLst/>
                <a:gdLst/>
                <a:ahLst/>
                <a:cxnLst/>
                <a:rect l="0" t="0" r="r" b="b"/>
                <a:pathLst>
                  <a:path w="233" h="901">
                    <a:moveTo>
                      <a:pt x="221" y="901"/>
                    </a:moveTo>
                    <a:lnTo>
                      <a:pt x="0" y="383"/>
                    </a:lnTo>
                    <a:lnTo>
                      <a:pt x="0" y="0"/>
                    </a:lnTo>
                    <a:lnTo>
                      <a:pt x="18" y="0"/>
                    </a:lnTo>
                    <a:lnTo>
                      <a:pt x="18" y="380"/>
                    </a:lnTo>
                    <a:lnTo>
                      <a:pt x="233" y="895"/>
                    </a:lnTo>
                    <a:lnTo>
                      <a:pt x="221" y="901"/>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7" name="Freeform 11"/>
              <p:cNvSpPr/>
              <p:nvPr/>
            </p:nvSpPr>
            <p:spPr bwMode="auto">
              <a:xfrm>
                <a:off x="546100" y="0"/>
                <a:ext cx="152400" cy="912813"/>
              </a:xfrm>
              <a:custGeom>
                <a:avLst/>
                <a:gdLst/>
                <a:ahLst/>
                <a:cxnLst/>
                <a:rect l="0" t="0" r="r" b="b"/>
                <a:pathLst>
                  <a:path w="96" h="575">
                    <a:moveTo>
                      <a:pt x="96" y="575"/>
                    </a:moveTo>
                    <a:lnTo>
                      <a:pt x="78" y="575"/>
                    </a:lnTo>
                    <a:lnTo>
                      <a:pt x="78" y="192"/>
                    </a:lnTo>
                    <a:lnTo>
                      <a:pt x="0" y="6"/>
                    </a:lnTo>
                    <a:lnTo>
                      <a:pt x="15" y="0"/>
                    </a:lnTo>
                    <a:lnTo>
                      <a:pt x="96" y="189"/>
                    </a:lnTo>
                    <a:lnTo>
                      <a:pt x="96"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8" name="Freeform 12"/>
              <p:cNvSpPr>
                <a:spLocks noEditPoints="1"/>
              </p:cNvSpPr>
              <p:nvPr/>
            </p:nvSpPr>
            <p:spPr bwMode="auto">
              <a:xfrm>
                <a:off x="588962" y="1420813"/>
                <a:ext cx="190500" cy="190500"/>
              </a:xfrm>
              <a:custGeom>
                <a:avLst/>
                <a:gdLst/>
                <a:ahLst/>
                <a:cxnLst/>
                <a:rect l="0" t="0" r="r" b="b"/>
                <a:pathLst>
                  <a:path w="40" h="40">
                    <a:moveTo>
                      <a:pt x="20" y="40"/>
                    </a:moveTo>
                    <a:cubicBezTo>
                      <a:pt x="9" y="40"/>
                      <a:pt x="0" y="31"/>
                      <a:pt x="0" y="20"/>
                    </a:cubicBezTo>
                    <a:cubicBezTo>
                      <a:pt x="0" y="9"/>
                      <a:pt x="9" y="0"/>
                      <a:pt x="20" y="0"/>
                    </a:cubicBezTo>
                    <a:cubicBezTo>
                      <a:pt x="33" y="0"/>
                      <a:pt x="40" y="7"/>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9"/>
                      <a:pt x="31"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9" name="Freeform 13"/>
              <p:cNvSpPr>
                <a:spLocks noEditPoints="1"/>
              </p:cNvSpPr>
              <p:nvPr/>
            </p:nvSpPr>
            <p:spPr bwMode="auto">
              <a:xfrm>
                <a:off x="588962" y="9032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0" name="Freeform 14"/>
              <p:cNvSpPr/>
              <p:nvPr/>
            </p:nvSpPr>
            <p:spPr bwMode="auto">
              <a:xfrm>
                <a:off x="641350" y="0"/>
                <a:ext cx="422275" cy="527050"/>
              </a:xfrm>
              <a:custGeom>
                <a:avLst/>
                <a:gdLst/>
                <a:ahLst/>
                <a:cxnLst/>
                <a:rect l="0" t="0" r="r" b="b"/>
                <a:pathLst>
                  <a:path w="266" h="332">
                    <a:moveTo>
                      <a:pt x="257" y="332"/>
                    </a:moveTo>
                    <a:lnTo>
                      <a:pt x="48" y="123"/>
                    </a:lnTo>
                    <a:lnTo>
                      <a:pt x="0" y="6"/>
                    </a:lnTo>
                    <a:lnTo>
                      <a:pt x="15" y="0"/>
                    </a:lnTo>
                    <a:lnTo>
                      <a:pt x="63" y="114"/>
                    </a:lnTo>
                    <a:lnTo>
                      <a:pt x="266" y="320"/>
                    </a:lnTo>
                    <a:lnTo>
                      <a:pt x="257" y="332"/>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1" name="Freeform 15"/>
              <p:cNvSpPr>
                <a:spLocks noEditPoints="1"/>
              </p:cNvSpPr>
              <p:nvPr/>
            </p:nvSpPr>
            <p:spPr bwMode="auto">
              <a:xfrm>
                <a:off x="1020762" y="488950"/>
                <a:ext cx="161925" cy="147638"/>
              </a:xfrm>
              <a:custGeom>
                <a:avLst/>
                <a:gdLst/>
                <a:ahLst/>
                <a:cxnLst/>
                <a:rect l="0" t="0" r="r" b="b"/>
                <a:pathLst>
                  <a:path w="34" h="31">
                    <a:moveTo>
                      <a:pt x="17" y="31"/>
                    </a:moveTo>
                    <a:cubicBezTo>
                      <a:pt x="13" y="31"/>
                      <a:pt x="9" y="30"/>
                      <a:pt x="6" y="27"/>
                    </a:cubicBezTo>
                    <a:cubicBezTo>
                      <a:pt x="0" y="20"/>
                      <a:pt x="0" y="10"/>
                      <a:pt x="6" y="4"/>
                    </a:cubicBezTo>
                    <a:cubicBezTo>
                      <a:pt x="9" y="1"/>
                      <a:pt x="13" y="0"/>
                      <a:pt x="17" y="0"/>
                    </a:cubicBezTo>
                    <a:cubicBezTo>
                      <a:pt x="21" y="0"/>
                      <a:pt x="25" y="1"/>
                      <a:pt x="28" y="4"/>
                    </a:cubicBezTo>
                    <a:cubicBezTo>
                      <a:pt x="34" y="10"/>
                      <a:pt x="34" y="20"/>
                      <a:pt x="28" y="27"/>
                    </a:cubicBezTo>
                    <a:cubicBezTo>
                      <a:pt x="25" y="30"/>
                      <a:pt x="21" y="31"/>
                      <a:pt x="17" y="31"/>
                    </a:cubicBezTo>
                    <a:close/>
                    <a:moveTo>
                      <a:pt x="17" y="4"/>
                    </a:moveTo>
                    <a:cubicBezTo>
                      <a:pt x="14" y="4"/>
                      <a:pt x="11" y="5"/>
                      <a:pt x="9" y="7"/>
                    </a:cubicBezTo>
                    <a:cubicBezTo>
                      <a:pt x="4" y="12"/>
                      <a:pt x="4" y="19"/>
                      <a:pt x="9" y="24"/>
                    </a:cubicBezTo>
                    <a:cubicBezTo>
                      <a:pt x="11" y="26"/>
                      <a:pt x="14" y="27"/>
                      <a:pt x="17" y="27"/>
                    </a:cubicBezTo>
                    <a:cubicBezTo>
                      <a:pt x="20" y="27"/>
                      <a:pt x="23" y="26"/>
                      <a:pt x="25" y="24"/>
                    </a:cubicBezTo>
                    <a:cubicBezTo>
                      <a:pt x="30" y="19"/>
                      <a:pt x="30" y="12"/>
                      <a:pt x="25" y="7"/>
                    </a:cubicBezTo>
                    <a:cubicBezTo>
                      <a:pt x="23" y="5"/>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2" name="Line 16"/>
              <p:cNvSpPr>
                <a:spLocks noChangeShapeType="1"/>
              </p:cNvSpPr>
              <p:nvPr/>
            </p:nvSpPr>
            <p:spPr bwMode="auto">
              <a:xfrm>
                <a:off x="-4763" y="9525"/>
                <a:ext cx="0" cy="0"/>
              </a:xfrm>
              <a:prstGeom prst="line">
                <a:avLst/>
              </a:prstGeom>
              <a:grpFill/>
              <a:ln w="15" cap="flat">
                <a:solidFill>
                  <a:srgbClr val="FFFFFF"/>
                </a:solidFill>
                <a:prstDash val="solid"/>
                <a:miter lim="800000"/>
                <a:headEnd/>
                <a:tailEnd/>
              </a:ln>
            </p:spPr>
          </p:sp>
          <p:sp>
            <p:nvSpPr>
              <p:cNvPr id="33" name="Freeform 17"/>
              <p:cNvSpPr/>
              <p:nvPr/>
            </p:nvSpPr>
            <p:spPr bwMode="auto">
              <a:xfrm>
                <a:off x="9525" y="1801813"/>
                <a:ext cx="123825" cy="127000"/>
              </a:xfrm>
              <a:custGeom>
                <a:avLst/>
                <a:gdLst/>
                <a:ahLst/>
                <a:cxnLst/>
                <a:rect l="0" t="0" r="r" b="b"/>
                <a:pathLst>
                  <a:path w="78" h="80">
                    <a:moveTo>
                      <a:pt x="6" y="80"/>
                    </a:moveTo>
                    <a:lnTo>
                      <a:pt x="0" y="71"/>
                    </a:lnTo>
                    <a:lnTo>
                      <a:pt x="69" y="0"/>
                    </a:lnTo>
                    <a:lnTo>
                      <a:pt x="78" y="9"/>
                    </a:lnTo>
                    <a:lnTo>
                      <a:pt x="6" y="8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4" name="Freeform 18"/>
              <p:cNvSpPr/>
              <p:nvPr/>
            </p:nvSpPr>
            <p:spPr bwMode="auto">
              <a:xfrm>
                <a:off x="-9525" y="3549650"/>
                <a:ext cx="147638" cy="481013"/>
              </a:xfrm>
              <a:custGeom>
                <a:avLst/>
                <a:gdLst/>
                <a:ahLst/>
                <a:cxnLst/>
                <a:rect l="0" t="0" r="r" b="b"/>
                <a:pathLst>
                  <a:path w="93" h="303">
                    <a:moveTo>
                      <a:pt x="93" y="303"/>
                    </a:moveTo>
                    <a:lnTo>
                      <a:pt x="78" y="303"/>
                    </a:lnTo>
                    <a:lnTo>
                      <a:pt x="78" y="78"/>
                    </a:lnTo>
                    <a:lnTo>
                      <a:pt x="0" y="12"/>
                    </a:lnTo>
                    <a:lnTo>
                      <a:pt x="12" y="0"/>
                    </a:lnTo>
                    <a:lnTo>
                      <a:pt x="93" y="69"/>
                    </a:lnTo>
                    <a:lnTo>
                      <a:pt x="93" y="30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5" name="Freeform 19"/>
              <p:cNvSpPr/>
              <p:nvPr/>
            </p:nvSpPr>
            <p:spPr bwMode="auto">
              <a:xfrm>
                <a:off x="128587" y="1382713"/>
                <a:ext cx="142875" cy="476250"/>
              </a:xfrm>
              <a:custGeom>
                <a:avLst/>
                <a:gdLst/>
                <a:ahLst/>
                <a:cxnLst/>
                <a:rect l="0" t="0" r="r" b="b"/>
                <a:pathLst>
                  <a:path w="90" h="300">
                    <a:moveTo>
                      <a:pt x="90" y="300"/>
                    </a:moveTo>
                    <a:lnTo>
                      <a:pt x="78" y="300"/>
                    </a:lnTo>
                    <a:lnTo>
                      <a:pt x="78" y="84"/>
                    </a:lnTo>
                    <a:lnTo>
                      <a:pt x="0" y="9"/>
                    </a:lnTo>
                    <a:lnTo>
                      <a:pt x="9" y="0"/>
                    </a:lnTo>
                    <a:lnTo>
                      <a:pt x="90" y="81"/>
                    </a:lnTo>
                    <a:lnTo>
                      <a:pt x="90" y="300"/>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6" name="Freeform 20"/>
              <p:cNvSpPr>
                <a:spLocks noEditPoints="1"/>
              </p:cNvSpPr>
              <p:nvPr/>
            </p:nvSpPr>
            <p:spPr bwMode="auto">
              <a:xfrm>
                <a:off x="204787" y="1849438"/>
                <a:ext cx="114300" cy="107950"/>
              </a:xfrm>
              <a:custGeom>
                <a:avLst/>
                <a:gdLst/>
                <a:ahLst/>
                <a:cxnLst/>
                <a:rect l="0" t="0" r="r" b="b"/>
                <a:pathLst>
                  <a:path w="24" h="23">
                    <a:moveTo>
                      <a:pt x="12" y="23"/>
                    </a:moveTo>
                    <a:cubicBezTo>
                      <a:pt x="6" y="23"/>
                      <a:pt x="0" y="18"/>
                      <a:pt x="0" y="12"/>
                    </a:cubicBezTo>
                    <a:cubicBezTo>
                      <a:pt x="0" y="5"/>
                      <a:pt x="6" y="0"/>
                      <a:pt x="12" y="0"/>
                    </a:cubicBezTo>
                    <a:cubicBezTo>
                      <a:pt x="18" y="0"/>
                      <a:pt x="24" y="5"/>
                      <a:pt x="24" y="12"/>
                    </a:cubicBezTo>
                    <a:cubicBezTo>
                      <a:pt x="24" y="18"/>
                      <a:pt x="18" y="23"/>
                      <a:pt x="12" y="23"/>
                    </a:cubicBezTo>
                    <a:close/>
                    <a:moveTo>
                      <a:pt x="12" y="4"/>
                    </a:moveTo>
                    <a:cubicBezTo>
                      <a:pt x="8" y="4"/>
                      <a:pt x="4" y="8"/>
                      <a:pt x="4" y="12"/>
                    </a:cubicBezTo>
                    <a:cubicBezTo>
                      <a:pt x="4" y="16"/>
                      <a:pt x="8" y="19"/>
                      <a:pt x="12" y="19"/>
                    </a:cubicBezTo>
                    <a:cubicBezTo>
                      <a:pt x="16" y="19"/>
                      <a:pt x="20" y="16"/>
                      <a:pt x="20" y="12"/>
                    </a:cubicBezTo>
                    <a:cubicBezTo>
                      <a:pt x="20" y="8"/>
                      <a:pt x="16" y="4"/>
                      <a:pt x="12"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7" name="Rectangle 21"/>
              <p:cNvSpPr>
                <a:spLocks noChangeArrowheads="1"/>
              </p:cNvSpPr>
              <p:nvPr/>
            </p:nvSpPr>
            <p:spPr bwMode="auto">
              <a:xfrm>
                <a:off x="133350" y="4662488"/>
                <a:ext cx="23813" cy="2181225"/>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sp>
            <p:nvSpPr>
              <p:cNvPr id="38" name="Freeform 22"/>
              <p:cNvSpPr/>
              <p:nvPr/>
            </p:nvSpPr>
            <p:spPr bwMode="auto">
              <a:xfrm>
                <a:off x="223837" y="5041900"/>
                <a:ext cx="369888" cy="1801813"/>
              </a:xfrm>
              <a:custGeom>
                <a:avLst/>
                <a:gdLst/>
                <a:ahLst/>
                <a:cxnLst/>
                <a:rect l="0" t="0" r="r" b="b"/>
                <a:pathLst>
                  <a:path w="233" h="1135">
                    <a:moveTo>
                      <a:pt x="15" y="1135"/>
                    </a:moveTo>
                    <a:lnTo>
                      <a:pt x="0" y="1135"/>
                    </a:lnTo>
                    <a:lnTo>
                      <a:pt x="0" y="515"/>
                    </a:lnTo>
                    <a:lnTo>
                      <a:pt x="0" y="512"/>
                    </a:lnTo>
                    <a:lnTo>
                      <a:pt x="218" y="0"/>
                    </a:lnTo>
                    <a:lnTo>
                      <a:pt x="233" y="6"/>
                    </a:lnTo>
                    <a:lnTo>
                      <a:pt x="15" y="518"/>
                    </a:lnTo>
                    <a:lnTo>
                      <a:pt x="15"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39" name="Freeform 23"/>
              <p:cNvSpPr>
                <a:spLocks noEditPoints="1"/>
              </p:cNvSpPr>
              <p:nvPr/>
            </p:nvSpPr>
            <p:spPr bwMode="auto">
              <a:xfrm>
                <a:off x="52387" y="44815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8" y="36"/>
                      <a:pt x="36" y="29"/>
                      <a:pt x="36" y="20"/>
                    </a:cubicBezTo>
                    <a:cubicBezTo>
                      <a:pt x="36" y="11"/>
                      <a:pt x="28"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0" name="Freeform 24"/>
              <p:cNvSpPr/>
              <p:nvPr/>
            </p:nvSpPr>
            <p:spPr bwMode="auto">
              <a:xfrm>
                <a:off x="-14288" y="5627688"/>
                <a:ext cx="85725" cy="1216025"/>
              </a:xfrm>
              <a:custGeom>
                <a:avLst/>
                <a:gdLst/>
                <a:ahLst/>
                <a:cxnLst/>
                <a:rect l="0" t="0" r="r" b="b"/>
                <a:pathLst>
                  <a:path w="54" h="766">
                    <a:moveTo>
                      <a:pt x="54" y="766"/>
                    </a:moveTo>
                    <a:lnTo>
                      <a:pt x="36" y="766"/>
                    </a:lnTo>
                    <a:lnTo>
                      <a:pt x="36" y="149"/>
                    </a:lnTo>
                    <a:lnTo>
                      <a:pt x="0" y="3"/>
                    </a:lnTo>
                    <a:lnTo>
                      <a:pt x="18" y="0"/>
                    </a:lnTo>
                    <a:lnTo>
                      <a:pt x="54" y="146"/>
                    </a:lnTo>
                    <a:lnTo>
                      <a:pt x="54" y="76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1" name="Freeform 25"/>
              <p:cNvSpPr>
                <a:spLocks noEditPoints="1"/>
              </p:cNvSpPr>
              <p:nvPr/>
            </p:nvSpPr>
            <p:spPr bwMode="auto">
              <a:xfrm>
                <a:off x="527050" y="48672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2" name="Freeform 26"/>
              <p:cNvSpPr/>
              <p:nvPr/>
            </p:nvSpPr>
            <p:spPr bwMode="auto">
              <a:xfrm>
                <a:off x="309562" y="5422900"/>
                <a:ext cx="374650" cy="1425575"/>
              </a:xfrm>
              <a:custGeom>
                <a:avLst/>
                <a:gdLst/>
                <a:ahLst/>
                <a:cxnLst/>
                <a:rect l="0" t="0" r="r" b="b"/>
                <a:pathLst>
                  <a:path w="236" h="898">
                    <a:moveTo>
                      <a:pt x="18" y="898"/>
                    </a:moveTo>
                    <a:lnTo>
                      <a:pt x="0" y="898"/>
                    </a:lnTo>
                    <a:lnTo>
                      <a:pt x="0" y="515"/>
                    </a:lnTo>
                    <a:lnTo>
                      <a:pt x="3" y="512"/>
                    </a:lnTo>
                    <a:lnTo>
                      <a:pt x="221" y="0"/>
                    </a:lnTo>
                    <a:lnTo>
                      <a:pt x="236" y="6"/>
                    </a:lnTo>
                    <a:lnTo>
                      <a:pt x="18" y="518"/>
                    </a:lnTo>
                    <a:lnTo>
                      <a:pt x="18" y="898"/>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3" name="Freeform 27"/>
              <p:cNvSpPr/>
              <p:nvPr/>
            </p:nvSpPr>
            <p:spPr bwMode="auto">
              <a:xfrm>
                <a:off x="569912" y="5945188"/>
                <a:ext cx="152400" cy="912813"/>
              </a:xfrm>
              <a:custGeom>
                <a:avLst/>
                <a:gdLst/>
                <a:ahLst/>
                <a:cxnLst/>
                <a:rect l="0" t="0" r="r" b="b"/>
                <a:pathLst>
                  <a:path w="96" h="575">
                    <a:moveTo>
                      <a:pt x="15" y="575"/>
                    </a:moveTo>
                    <a:lnTo>
                      <a:pt x="0" y="569"/>
                    </a:lnTo>
                    <a:lnTo>
                      <a:pt x="81" y="383"/>
                    </a:lnTo>
                    <a:lnTo>
                      <a:pt x="81" y="0"/>
                    </a:lnTo>
                    <a:lnTo>
                      <a:pt x="96" y="0"/>
                    </a:lnTo>
                    <a:lnTo>
                      <a:pt x="96" y="386"/>
                    </a:lnTo>
                    <a:lnTo>
                      <a:pt x="15" y="57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4" name="Freeform 28"/>
              <p:cNvSpPr>
                <a:spLocks noEditPoints="1"/>
              </p:cNvSpPr>
              <p:nvPr/>
            </p:nvSpPr>
            <p:spPr bwMode="auto">
              <a:xfrm>
                <a:off x="612775" y="5246688"/>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5" name="Freeform 29"/>
              <p:cNvSpPr>
                <a:spLocks noEditPoints="1"/>
              </p:cNvSpPr>
              <p:nvPr/>
            </p:nvSpPr>
            <p:spPr bwMode="auto">
              <a:xfrm>
                <a:off x="612775" y="5764213"/>
                <a:ext cx="190500"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6" name="Freeform 30"/>
              <p:cNvSpPr/>
              <p:nvPr/>
            </p:nvSpPr>
            <p:spPr bwMode="auto">
              <a:xfrm>
                <a:off x="669925" y="6330950"/>
                <a:ext cx="417513" cy="517525"/>
              </a:xfrm>
              <a:custGeom>
                <a:avLst/>
                <a:gdLst/>
                <a:ahLst/>
                <a:cxnLst/>
                <a:rect l="0" t="0" r="r" b="b"/>
                <a:pathLst>
                  <a:path w="263" h="326">
                    <a:moveTo>
                      <a:pt x="15" y="326"/>
                    </a:moveTo>
                    <a:lnTo>
                      <a:pt x="0" y="320"/>
                    </a:lnTo>
                    <a:lnTo>
                      <a:pt x="45" y="206"/>
                    </a:lnTo>
                    <a:lnTo>
                      <a:pt x="48" y="206"/>
                    </a:lnTo>
                    <a:lnTo>
                      <a:pt x="254" y="0"/>
                    </a:lnTo>
                    <a:lnTo>
                      <a:pt x="263" y="12"/>
                    </a:lnTo>
                    <a:lnTo>
                      <a:pt x="60" y="215"/>
                    </a:lnTo>
                    <a:lnTo>
                      <a:pt x="15" y="326"/>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47" name="Freeform 31"/>
              <p:cNvSpPr>
                <a:spLocks noEditPoints="1"/>
              </p:cNvSpPr>
              <p:nvPr/>
            </p:nvSpPr>
            <p:spPr bwMode="auto">
              <a:xfrm>
                <a:off x="1049337" y="6221413"/>
                <a:ext cx="157163" cy="147638"/>
              </a:xfrm>
              <a:custGeom>
                <a:avLst/>
                <a:gdLst/>
                <a:ahLst/>
                <a:cxnLst/>
                <a:rect l="0" t="0" r="r" b="b"/>
                <a:pathLst>
                  <a:path w="33" h="31">
                    <a:moveTo>
                      <a:pt x="16" y="31"/>
                    </a:moveTo>
                    <a:cubicBezTo>
                      <a:pt x="12" y="31"/>
                      <a:pt x="8" y="29"/>
                      <a:pt x="5" y="26"/>
                    </a:cubicBezTo>
                    <a:cubicBezTo>
                      <a:pt x="2" y="24"/>
                      <a:pt x="0" y="20"/>
                      <a:pt x="0" y="15"/>
                    </a:cubicBezTo>
                    <a:cubicBezTo>
                      <a:pt x="0" y="11"/>
                      <a:pt x="2" y="7"/>
                      <a:pt x="5" y="4"/>
                    </a:cubicBezTo>
                    <a:cubicBezTo>
                      <a:pt x="8" y="1"/>
                      <a:pt x="12" y="0"/>
                      <a:pt x="16" y="0"/>
                    </a:cubicBezTo>
                    <a:cubicBezTo>
                      <a:pt x="20" y="0"/>
                      <a:pt x="24" y="1"/>
                      <a:pt x="27" y="4"/>
                    </a:cubicBezTo>
                    <a:cubicBezTo>
                      <a:pt x="33" y="10"/>
                      <a:pt x="33" y="20"/>
                      <a:pt x="27" y="26"/>
                    </a:cubicBezTo>
                    <a:cubicBezTo>
                      <a:pt x="24" y="29"/>
                      <a:pt x="20" y="31"/>
                      <a:pt x="16" y="31"/>
                    </a:cubicBezTo>
                    <a:close/>
                    <a:moveTo>
                      <a:pt x="16" y="4"/>
                    </a:moveTo>
                    <a:cubicBezTo>
                      <a:pt x="13" y="4"/>
                      <a:pt x="10" y="5"/>
                      <a:pt x="8" y="7"/>
                    </a:cubicBezTo>
                    <a:cubicBezTo>
                      <a:pt x="6" y="9"/>
                      <a:pt x="4" y="12"/>
                      <a:pt x="4" y="15"/>
                    </a:cubicBezTo>
                    <a:cubicBezTo>
                      <a:pt x="4" y="19"/>
                      <a:pt x="6" y="21"/>
                      <a:pt x="8" y="24"/>
                    </a:cubicBezTo>
                    <a:cubicBezTo>
                      <a:pt x="10" y="26"/>
                      <a:pt x="13" y="27"/>
                      <a:pt x="16" y="27"/>
                    </a:cubicBezTo>
                    <a:cubicBezTo>
                      <a:pt x="19" y="27"/>
                      <a:pt x="22" y="26"/>
                      <a:pt x="24" y="24"/>
                    </a:cubicBezTo>
                    <a:cubicBezTo>
                      <a:pt x="29" y="19"/>
                      <a:pt x="29" y="12"/>
                      <a:pt x="24" y="7"/>
                    </a:cubicBezTo>
                    <a:cubicBezTo>
                      <a:pt x="22" y="5"/>
                      <a:pt x="19" y="4"/>
                      <a:pt x="16"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grpSp>
        <p:grpSp>
          <p:nvGrpSpPr>
            <p:cNvPr id="10" name="Group 9"/>
            <p:cNvGrpSpPr/>
            <p:nvPr/>
          </p:nvGrpSpPr>
          <p:grpSpPr>
            <a:xfrm>
              <a:off x="11364912" y="0"/>
              <a:ext cx="674688" cy="6848476"/>
              <a:chOff x="11364912" y="0"/>
              <a:chExt cx="674688" cy="6848476"/>
            </a:xfrm>
            <a:gradFill flip="none" rotWithShape="1">
              <a:gsLst>
                <a:gs pos="0">
                  <a:schemeClr val="tx2">
                    <a:alpha val="80000"/>
                  </a:schemeClr>
                </a:gs>
                <a:gs pos="100000">
                  <a:schemeClr val="bg2">
                    <a:lumMod val="60000"/>
                    <a:lumOff val="40000"/>
                    <a:alpha val="60000"/>
                  </a:schemeClr>
                </a:gs>
              </a:gsLst>
              <a:lin ang="5400000" scaled="0"/>
              <a:tileRect/>
            </a:gradFill>
          </p:grpSpPr>
          <p:sp>
            <p:nvSpPr>
              <p:cNvPr id="11" name="Freeform 32"/>
              <p:cNvSpPr/>
              <p:nvPr/>
            </p:nvSpPr>
            <p:spPr bwMode="auto">
              <a:xfrm>
                <a:off x="11483975" y="0"/>
                <a:ext cx="417513" cy="512763"/>
              </a:xfrm>
              <a:custGeom>
                <a:avLst/>
                <a:gdLst/>
                <a:ahLst/>
                <a:cxnLst/>
                <a:rect l="0" t="0" r="r" b="b"/>
                <a:pathLst>
                  <a:path w="263" h="323">
                    <a:moveTo>
                      <a:pt x="12" y="323"/>
                    </a:moveTo>
                    <a:lnTo>
                      <a:pt x="0" y="314"/>
                    </a:lnTo>
                    <a:lnTo>
                      <a:pt x="203" y="108"/>
                    </a:lnTo>
                    <a:lnTo>
                      <a:pt x="248" y="0"/>
                    </a:lnTo>
                    <a:lnTo>
                      <a:pt x="263" y="6"/>
                    </a:lnTo>
                    <a:lnTo>
                      <a:pt x="218" y="117"/>
                    </a:lnTo>
                    <a:lnTo>
                      <a:pt x="218" y="117"/>
                    </a:lnTo>
                    <a:lnTo>
                      <a:pt x="12" y="32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2" name="Freeform 33"/>
              <p:cNvSpPr>
                <a:spLocks noEditPoints="1"/>
              </p:cNvSpPr>
              <p:nvPr/>
            </p:nvSpPr>
            <p:spPr bwMode="auto">
              <a:xfrm>
                <a:off x="11364912" y="474663"/>
                <a:ext cx="157163" cy="152400"/>
              </a:xfrm>
              <a:custGeom>
                <a:avLst/>
                <a:gdLst/>
                <a:ahLst/>
                <a:cxnLst/>
                <a:rect l="0" t="0" r="r" b="b"/>
                <a:pathLst>
                  <a:path w="33" h="32">
                    <a:moveTo>
                      <a:pt x="17" y="32"/>
                    </a:moveTo>
                    <a:cubicBezTo>
                      <a:pt x="13" y="32"/>
                      <a:pt x="9" y="30"/>
                      <a:pt x="6" y="27"/>
                    </a:cubicBezTo>
                    <a:cubicBezTo>
                      <a:pt x="0" y="21"/>
                      <a:pt x="0" y="11"/>
                      <a:pt x="6" y="5"/>
                    </a:cubicBezTo>
                    <a:cubicBezTo>
                      <a:pt x="9" y="2"/>
                      <a:pt x="13" y="0"/>
                      <a:pt x="17" y="0"/>
                    </a:cubicBezTo>
                    <a:cubicBezTo>
                      <a:pt x="21" y="0"/>
                      <a:pt x="25" y="2"/>
                      <a:pt x="28" y="5"/>
                    </a:cubicBezTo>
                    <a:cubicBezTo>
                      <a:pt x="31" y="8"/>
                      <a:pt x="33" y="12"/>
                      <a:pt x="33" y="16"/>
                    </a:cubicBezTo>
                    <a:cubicBezTo>
                      <a:pt x="33" y="20"/>
                      <a:pt x="31" y="24"/>
                      <a:pt x="28" y="27"/>
                    </a:cubicBezTo>
                    <a:cubicBezTo>
                      <a:pt x="25" y="30"/>
                      <a:pt x="21" y="32"/>
                      <a:pt x="17" y="32"/>
                    </a:cubicBezTo>
                    <a:close/>
                    <a:moveTo>
                      <a:pt x="17" y="4"/>
                    </a:moveTo>
                    <a:cubicBezTo>
                      <a:pt x="14" y="4"/>
                      <a:pt x="11" y="6"/>
                      <a:pt x="9" y="8"/>
                    </a:cubicBezTo>
                    <a:cubicBezTo>
                      <a:pt x="4" y="12"/>
                      <a:pt x="4" y="20"/>
                      <a:pt x="9" y="24"/>
                    </a:cubicBezTo>
                    <a:cubicBezTo>
                      <a:pt x="11" y="27"/>
                      <a:pt x="14" y="28"/>
                      <a:pt x="17" y="28"/>
                    </a:cubicBezTo>
                    <a:cubicBezTo>
                      <a:pt x="20" y="28"/>
                      <a:pt x="23" y="27"/>
                      <a:pt x="26" y="24"/>
                    </a:cubicBezTo>
                    <a:cubicBezTo>
                      <a:pt x="30" y="20"/>
                      <a:pt x="30" y="12"/>
                      <a:pt x="26" y="8"/>
                    </a:cubicBezTo>
                    <a:cubicBezTo>
                      <a:pt x="23" y="6"/>
                      <a:pt x="20"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3" name="Freeform 34"/>
              <p:cNvSpPr>
                <a:spLocks noEditPoints="1"/>
              </p:cNvSpPr>
              <p:nvPr/>
            </p:nvSpPr>
            <p:spPr bwMode="auto">
              <a:xfrm>
                <a:off x="11631612" y="1539875"/>
                <a:ext cx="188913" cy="190500"/>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4" name="Freeform 35"/>
              <p:cNvSpPr/>
              <p:nvPr/>
            </p:nvSpPr>
            <p:spPr bwMode="auto">
              <a:xfrm>
                <a:off x="11531600" y="5694363"/>
                <a:ext cx="298450" cy="1154113"/>
              </a:xfrm>
              <a:custGeom>
                <a:avLst/>
                <a:gdLst/>
                <a:ahLst/>
                <a:cxnLst/>
                <a:rect l="0" t="0" r="r" b="b"/>
                <a:pathLst>
                  <a:path w="188" h="727">
                    <a:moveTo>
                      <a:pt x="15" y="727"/>
                    </a:moveTo>
                    <a:lnTo>
                      <a:pt x="0" y="727"/>
                    </a:lnTo>
                    <a:lnTo>
                      <a:pt x="0" y="407"/>
                    </a:lnTo>
                    <a:lnTo>
                      <a:pt x="0" y="407"/>
                    </a:lnTo>
                    <a:lnTo>
                      <a:pt x="176" y="0"/>
                    </a:lnTo>
                    <a:lnTo>
                      <a:pt x="188" y="6"/>
                    </a:lnTo>
                    <a:lnTo>
                      <a:pt x="15" y="410"/>
                    </a:lnTo>
                    <a:lnTo>
                      <a:pt x="15" y="727"/>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5" name="Freeform 36"/>
              <p:cNvSpPr>
                <a:spLocks noEditPoints="1"/>
              </p:cNvSpPr>
              <p:nvPr/>
            </p:nvSpPr>
            <p:spPr bwMode="auto">
              <a:xfrm>
                <a:off x="11772900" y="5551488"/>
                <a:ext cx="157163" cy="155575"/>
              </a:xfrm>
              <a:custGeom>
                <a:avLst/>
                <a:gdLst/>
                <a:ahLst/>
                <a:cxnLst/>
                <a:rect l="0" t="0" r="r" b="b"/>
                <a:pathLst>
                  <a:path w="33" h="33">
                    <a:moveTo>
                      <a:pt x="17" y="33"/>
                    </a:moveTo>
                    <a:cubicBezTo>
                      <a:pt x="8" y="33"/>
                      <a:pt x="0" y="25"/>
                      <a:pt x="0" y="16"/>
                    </a:cubicBezTo>
                    <a:cubicBezTo>
                      <a:pt x="0" y="7"/>
                      <a:pt x="8" y="0"/>
                      <a:pt x="17" y="0"/>
                    </a:cubicBezTo>
                    <a:cubicBezTo>
                      <a:pt x="26" y="0"/>
                      <a:pt x="33" y="7"/>
                      <a:pt x="33" y="16"/>
                    </a:cubicBezTo>
                    <a:cubicBezTo>
                      <a:pt x="33" y="25"/>
                      <a:pt x="26" y="33"/>
                      <a:pt x="17" y="33"/>
                    </a:cubicBezTo>
                    <a:close/>
                    <a:moveTo>
                      <a:pt x="17" y="4"/>
                    </a:moveTo>
                    <a:cubicBezTo>
                      <a:pt x="10" y="4"/>
                      <a:pt x="4" y="9"/>
                      <a:pt x="4" y="16"/>
                    </a:cubicBezTo>
                    <a:cubicBezTo>
                      <a:pt x="4" y="23"/>
                      <a:pt x="10" y="29"/>
                      <a:pt x="17" y="29"/>
                    </a:cubicBezTo>
                    <a:cubicBezTo>
                      <a:pt x="23" y="29"/>
                      <a:pt x="29" y="23"/>
                      <a:pt x="29" y="16"/>
                    </a:cubicBezTo>
                    <a:cubicBezTo>
                      <a:pt x="29" y="9"/>
                      <a:pt x="23" y="4"/>
                      <a:pt x="17"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6" name="Freeform 37"/>
              <p:cNvSpPr/>
              <p:nvPr/>
            </p:nvSpPr>
            <p:spPr bwMode="auto">
              <a:xfrm>
                <a:off x="11710987" y="4763"/>
                <a:ext cx="304800" cy="1544638"/>
              </a:xfrm>
              <a:custGeom>
                <a:avLst/>
                <a:gdLst/>
                <a:ahLst/>
                <a:cxnLst/>
                <a:rect l="0" t="0" r="r" b="b"/>
                <a:pathLst>
                  <a:path w="192" h="973">
                    <a:moveTo>
                      <a:pt x="15" y="973"/>
                    </a:moveTo>
                    <a:lnTo>
                      <a:pt x="0" y="973"/>
                    </a:lnTo>
                    <a:lnTo>
                      <a:pt x="0" y="790"/>
                    </a:lnTo>
                    <a:lnTo>
                      <a:pt x="174" y="614"/>
                    </a:lnTo>
                    <a:lnTo>
                      <a:pt x="174" y="0"/>
                    </a:lnTo>
                    <a:lnTo>
                      <a:pt x="192" y="0"/>
                    </a:lnTo>
                    <a:lnTo>
                      <a:pt x="192" y="620"/>
                    </a:lnTo>
                    <a:lnTo>
                      <a:pt x="15" y="796"/>
                    </a:lnTo>
                    <a:lnTo>
                      <a:pt x="15" y="973"/>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7" name="Freeform 38"/>
              <p:cNvSpPr>
                <a:spLocks noEditPoints="1"/>
              </p:cNvSpPr>
              <p:nvPr/>
            </p:nvSpPr>
            <p:spPr bwMode="auto">
              <a:xfrm>
                <a:off x="11636375" y="4867275"/>
                <a:ext cx="188913"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1" y="4"/>
                      <a:pt x="4" y="11"/>
                      <a:pt x="4" y="20"/>
                    </a:cubicBezTo>
                    <a:cubicBezTo>
                      <a:pt x="4" y="29"/>
                      <a:pt x="11"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8" name="Freeform 39"/>
              <p:cNvSpPr/>
              <p:nvPr/>
            </p:nvSpPr>
            <p:spPr bwMode="auto">
              <a:xfrm>
                <a:off x="11441112" y="5046663"/>
                <a:ext cx="307975" cy="1801813"/>
              </a:xfrm>
              <a:custGeom>
                <a:avLst/>
                <a:gdLst/>
                <a:ahLst/>
                <a:cxnLst/>
                <a:rect l="0" t="0" r="r" b="b"/>
                <a:pathLst>
                  <a:path w="194" h="1135">
                    <a:moveTo>
                      <a:pt x="18" y="1135"/>
                    </a:moveTo>
                    <a:lnTo>
                      <a:pt x="0" y="1135"/>
                    </a:lnTo>
                    <a:lnTo>
                      <a:pt x="0" y="354"/>
                    </a:lnTo>
                    <a:lnTo>
                      <a:pt x="176" y="177"/>
                    </a:lnTo>
                    <a:lnTo>
                      <a:pt x="176" y="0"/>
                    </a:lnTo>
                    <a:lnTo>
                      <a:pt x="194" y="0"/>
                    </a:lnTo>
                    <a:lnTo>
                      <a:pt x="194" y="183"/>
                    </a:lnTo>
                    <a:lnTo>
                      <a:pt x="18" y="360"/>
                    </a:lnTo>
                    <a:lnTo>
                      <a:pt x="18" y="1135"/>
                    </a:ln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19" name="Freeform 40"/>
              <p:cNvSpPr>
                <a:spLocks noEditPoints="1"/>
              </p:cNvSpPr>
              <p:nvPr/>
            </p:nvSpPr>
            <p:spPr bwMode="auto">
              <a:xfrm>
                <a:off x="11849100" y="6416675"/>
                <a:ext cx="190500" cy="188913"/>
              </a:xfrm>
              <a:custGeom>
                <a:avLst/>
                <a:gdLst/>
                <a:ahLst/>
                <a:cxnLst/>
                <a:rect l="0" t="0" r="r" b="b"/>
                <a:pathLst>
                  <a:path w="40" h="40">
                    <a:moveTo>
                      <a:pt x="20" y="40"/>
                    </a:moveTo>
                    <a:cubicBezTo>
                      <a:pt x="9" y="40"/>
                      <a:pt x="0" y="31"/>
                      <a:pt x="0" y="20"/>
                    </a:cubicBezTo>
                    <a:cubicBezTo>
                      <a:pt x="0" y="9"/>
                      <a:pt x="9" y="0"/>
                      <a:pt x="20" y="0"/>
                    </a:cubicBezTo>
                    <a:cubicBezTo>
                      <a:pt x="31" y="0"/>
                      <a:pt x="40" y="9"/>
                      <a:pt x="40" y="20"/>
                    </a:cubicBezTo>
                    <a:cubicBezTo>
                      <a:pt x="40" y="31"/>
                      <a:pt x="31" y="40"/>
                      <a:pt x="20" y="40"/>
                    </a:cubicBezTo>
                    <a:close/>
                    <a:moveTo>
                      <a:pt x="20" y="4"/>
                    </a:moveTo>
                    <a:cubicBezTo>
                      <a:pt x="12" y="4"/>
                      <a:pt x="4" y="11"/>
                      <a:pt x="4" y="20"/>
                    </a:cubicBezTo>
                    <a:cubicBezTo>
                      <a:pt x="4" y="29"/>
                      <a:pt x="12" y="36"/>
                      <a:pt x="20" y="36"/>
                    </a:cubicBezTo>
                    <a:cubicBezTo>
                      <a:pt x="29" y="36"/>
                      <a:pt x="36" y="29"/>
                      <a:pt x="36" y="20"/>
                    </a:cubicBezTo>
                    <a:cubicBezTo>
                      <a:pt x="36" y="11"/>
                      <a:pt x="29" y="4"/>
                      <a:pt x="20" y="4"/>
                    </a:cubicBezTo>
                    <a:close/>
                  </a:path>
                </a:pathLst>
              </a:custGeom>
              <a:grpFill/>
              <a:ln>
                <a:noFill/>
              </a:ln>
              <a:extLst>
                <a:ext uri="{91240B29-F687-4f45-9708-019B960494DF}">
                  <a14:hiddenLine xmlns:a14="http://schemas.microsoft.com/office/drawing/2010/main" xmlns="" w="9525">
                    <a:solidFill>
                      <a:srgbClr val="000000"/>
                    </a:solidFill>
                    <a:round/>
                    <a:headEnd/>
                    <a:tailEnd/>
                  </a14:hiddenLine>
                </a:ext>
              </a:extLst>
            </p:spPr>
          </p:sp>
          <p:sp>
            <p:nvSpPr>
              <p:cNvPr id="20" name="Rectangle 41"/>
              <p:cNvSpPr>
                <a:spLocks noChangeArrowheads="1"/>
              </p:cNvSpPr>
              <p:nvPr/>
            </p:nvSpPr>
            <p:spPr bwMode="auto">
              <a:xfrm>
                <a:off x="11939587" y="6596063"/>
                <a:ext cx="23813" cy="252413"/>
              </a:xfrm>
              <a:prstGeom prst="rect">
                <a:avLst/>
              </a:prstGeom>
              <a:grpFill/>
              <a:ln>
                <a:noFill/>
              </a:ln>
              <a:extLst>
                <a:ext uri="{91240B29-F687-4f45-9708-019B960494DF}">
                  <a14:hiddenLine xmlns:a14="http://schemas.microsoft.com/office/drawing/2010/main" xmlns="" w="9525">
                    <a:solidFill>
                      <a:srgbClr val="000000"/>
                    </a:solidFill>
                    <a:miter lim="800000"/>
                    <a:headEnd/>
                    <a:tailEnd/>
                  </a14:hiddenLine>
                </a:ext>
              </a:extLst>
            </p:spPr>
          </p:sp>
        </p:grpSp>
      </p:grpSp>
      <p:sp>
        <p:nvSpPr>
          <p:cNvPr id="2" name="Title Placeholder 1"/>
          <p:cNvSpPr>
            <a:spLocks noGrp="1"/>
          </p:cNvSpPr>
          <p:nvPr>
            <p:ph type="title"/>
          </p:nvPr>
        </p:nvSpPr>
        <p:spPr>
          <a:xfrm>
            <a:off x="1141413" y="618518"/>
            <a:ext cx="9905998" cy="1478570"/>
          </a:xfrm>
          <a:prstGeom prst="rect">
            <a:avLst/>
          </a:prstGeom>
        </p:spPr>
        <p:txBody>
          <a:bodyPr vert="horz" lIns="91440" tIns="45720" rIns="91440" bIns="45720" rtlCol="0" anchor="ctr">
            <a:normAutofit/>
          </a:bodyPr>
          <a:lstStyle/>
          <a:p>
            <a:endParaRPr lang="en-US" dirty="0"/>
          </a:p>
        </p:txBody>
      </p:sp>
      <p:sp>
        <p:nvSpPr>
          <p:cNvPr id="3" name="Text Placeholder 2"/>
          <p:cNvSpPr>
            <a:spLocks noGrp="1"/>
          </p:cNvSpPr>
          <p:nvPr>
            <p:ph type="body" idx="1"/>
          </p:nvPr>
        </p:nvSpPr>
        <p:spPr>
          <a:xfrm>
            <a:off x="1141412" y="2249487"/>
            <a:ext cx="9905999" cy="3541714"/>
          </a:xfrm>
          <a:prstGeom prst="rect">
            <a:avLst/>
          </a:prstGeom>
        </p:spPr>
        <p:txBody>
          <a:bodyPr vert="horz" lIns="91440" tIns="45720" rIns="91440" bIns="45720" rtlCol="0">
            <a:normAutofit/>
          </a:bodyPr>
          <a:lstStyle/>
          <a:p>
            <a:pPr lvl="0"/>
            <a:r>
              <a:rPr lang="pl-PL"/>
              <a:t>Kliknij, aby edytować style wzorca tekstu</a:t>
            </a:r>
          </a:p>
          <a:p>
            <a:pPr lvl="1"/>
            <a:r>
              <a:rPr lang="pl-PL"/>
              <a:t>Drugi poziom</a:t>
            </a:r>
          </a:p>
          <a:p>
            <a:pPr lvl="2"/>
            <a:r>
              <a:rPr lang="pl-PL"/>
              <a:t>Trzeci poziom</a:t>
            </a:r>
          </a:p>
          <a:p>
            <a:pPr lvl="3"/>
            <a:r>
              <a:rPr lang="pl-PL"/>
              <a:t>Czwarty poziom</a:t>
            </a:r>
          </a:p>
          <a:p>
            <a:pPr lvl="4"/>
            <a:r>
              <a:rPr lang="pl-PL"/>
              <a:t>Piąty poziom</a:t>
            </a:r>
            <a:endParaRPr lang="en-US" dirty="0"/>
          </a:p>
        </p:txBody>
      </p:sp>
      <p:sp>
        <p:nvSpPr>
          <p:cNvPr id="4" name="Date Placeholder 3"/>
          <p:cNvSpPr>
            <a:spLocks noGrp="1"/>
          </p:cNvSpPr>
          <p:nvPr>
            <p:ph type="dt" sz="half" idx="2"/>
          </p:nvPr>
        </p:nvSpPr>
        <p:spPr>
          <a:xfrm>
            <a:off x="7456921" y="5883276"/>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9/3/2024</a:t>
            </a:fld>
            <a:endParaRPr lang="en-US" dirty="0"/>
          </a:p>
        </p:txBody>
      </p:sp>
      <p:sp>
        <p:nvSpPr>
          <p:cNvPr id="5" name="Footer Placeholder 4"/>
          <p:cNvSpPr>
            <a:spLocks noGrp="1"/>
          </p:cNvSpPr>
          <p:nvPr>
            <p:ph type="ftr" sz="quarter" idx="3"/>
          </p:nvPr>
        </p:nvSpPr>
        <p:spPr>
          <a:xfrm>
            <a:off x="1141411" y="5883275"/>
            <a:ext cx="6239309" cy="365125"/>
          </a:xfrm>
          <a:prstGeom prst="rect">
            <a:avLst/>
          </a:prstGeom>
        </p:spPr>
        <p:txBody>
          <a:bodyPr vert="horz" lIns="91440" tIns="45720" rIns="91440" bIns="45720" rtlCol="0" anchor="ctr"/>
          <a:lstStyle>
            <a:lvl1pPr algn="l">
              <a:defRPr sz="1050" cap="all" baseline="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276321" y="5883274"/>
            <a:ext cx="771089"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l" defTabSz="914400" rtl="0" eaLnBrk="1" latinLnBrk="0" hangingPunct="1">
        <a:lnSpc>
          <a:spcPct val="90000"/>
        </a:lnSpc>
        <a:spcBef>
          <a:spcPct val="0"/>
        </a:spcBef>
        <a:buNone/>
        <a:defRPr sz="3600" kern="1200" cap="all" baseline="0">
          <a:solidFill>
            <a:schemeClr val="tx1"/>
          </a:solidFill>
          <a:effectLst>
            <a:outerShdw blurRad="177800" dist="38100" dir="2700000" algn="tl">
              <a:srgbClr val="000000">
                <a:alpha val="24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SzPct val="125000"/>
        <a:buFont typeface="Arial" panose="020B0604020202020204" pitchFamily="34" charset="0"/>
        <a:buChar char="•"/>
        <a:defRPr sz="2400" kern="1200">
          <a:solidFill>
            <a:schemeClr val="tx1"/>
          </a:solidFill>
          <a:effectLst>
            <a:outerShdw blurRad="152400" dist="38100" dir="2700000" algn="tl">
              <a:srgbClr val="000000">
                <a:alpha val="36000"/>
              </a:srgbClr>
            </a:outerShdw>
          </a:effectLst>
          <a:latin typeface="+mn-lt"/>
          <a:ea typeface="+mn-ea"/>
          <a:cs typeface="+mn-cs"/>
        </a:defRPr>
      </a:lvl1pPr>
      <a:lvl2pPr marL="685800" indent="-228600" algn="l" defTabSz="914400" rtl="0" eaLnBrk="1" latinLnBrk="0" hangingPunct="1">
        <a:lnSpc>
          <a:spcPct val="120000"/>
        </a:lnSpc>
        <a:spcBef>
          <a:spcPts val="500"/>
        </a:spcBef>
        <a:buSzPct val="125000"/>
        <a:buFont typeface="Arial" panose="020B0604020202020204" pitchFamily="34" charset="0"/>
        <a:buChar char="•"/>
        <a:defRPr sz="2000" kern="1200">
          <a:solidFill>
            <a:schemeClr val="tx1"/>
          </a:solidFill>
          <a:effectLst>
            <a:outerShdw blurRad="152400" dist="38100" dir="2700000" algn="tl">
              <a:srgbClr val="000000">
                <a:alpha val="36000"/>
              </a:srgbClr>
            </a:outerShdw>
          </a:effectLst>
          <a:latin typeface="+mn-lt"/>
          <a:ea typeface="+mn-ea"/>
          <a:cs typeface="+mn-cs"/>
        </a:defRPr>
      </a:lvl2pPr>
      <a:lvl3pPr marL="1143000" indent="-228600" algn="l" defTabSz="914400" rtl="0" eaLnBrk="1" latinLnBrk="0" hangingPunct="1">
        <a:lnSpc>
          <a:spcPct val="120000"/>
        </a:lnSpc>
        <a:spcBef>
          <a:spcPts val="500"/>
        </a:spcBef>
        <a:buSzPct val="125000"/>
        <a:buFont typeface="Arial" panose="020B0604020202020204" pitchFamily="34" charset="0"/>
        <a:buChar char="•"/>
        <a:defRPr sz="1800" kern="1200">
          <a:solidFill>
            <a:schemeClr val="tx1"/>
          </a:solidFill>
          <a:effectLst>
            <a:outerShdw blurRad="152400" dist="38100" dir="2700000" algn="tl">
              <a:srgbClr val="000000">
                <a:alpha val="36000"/>
              </a:srgbClr>
            </a:outerShdw>
          </a:effectLst>
          <a:latin typeface="+mn-lt"/>
          <a:ea typeface="+mn-ea"/>
          <a:cs typeface="+mn-cs"/>
        </a:defRPr>
      </a:lvl3pPr>
      <a:lvl4pPr marL="16002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effectLst>
            <a:outerShdw blurRad="152400" dist="38100" dir="2700000" algn="tl">
              <a:srgbClr val="000000">
                <a:alpha val="36000"/>
              </a:srgbClr>
            </a:outerShdw>
          </a:effectLst>
          <a:latin typeface="+mn-lt"/>
          <a:ea typeface="+mn-ea"/>
          <a:cs typeface="+mn-cs"/>
        </a:defRPr>
      </a:lvl4pPr>
      <a:lvl5pPr marL="2057400" indent="-228600" algn="l" defTabSz="914400" rtl="0" eaLnBrk="1" latinLnBrk="0" hangingPunct="1">
        <a:lnSpc>
          <a:spcPct val="120000"/>
        </a:lnSpc>
        <a:spcBef>
          <a:spcPts val="500"/>
        </a:spcBef>
        <a:buSzPct val="125000"/>
        <a:buFont typeface="Arial" panose="020B0604020202020204" pitchFamily="34" charset="0"/>
        <a:buChar char="•"/>
        <a:defRPr sz="1600" kern="1200">
          <a:solidFill>
            <a:schemeClr val="tx1"/>
          </a:solidFill>
          <a:effectLst>
            <a:outerShdw blurRad="152400" dist="38100" dir="2700000" algn="tl">
              <a:srgbClr val="000000">
                <a:alpha val="36000"/>
              </a:srgbClr>
            </a:outerShdw>
          </a:effectLst>
          <a:latin typeface="+mn-lt"/>
          <a:ea typeface="+mn-ea"/>
          <a:cs typeface="+mn-cs"/>
        </a:defRPr>
      </a:lvl5pPr>
      <a:lvl6pPr marL="25146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120000"/>
        </a:lnSpc>
        <a:spcBef>
          <a:spcPts val="500"/>
        </a:spcBef>
        <a:buSzPct val="125000"/>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5CA3333-9C6A-4739-9138-81557BF4EF2F}"/>
              </a:ext>
            </a:extLst>
          </p:cNvPr>
          <p:cNvSpPr>
            <a:spLocks noGrp="1"/>
          </p:cNvSpPr>
          <p:nvPr>
            <p:ph type="ctrTitle"/>
          </p:nvPr>
        </p:nvSpPr>
        <p:spPr>
          <a:xfrm>
            <a:off x="1876424" y="1122363"/>
            <a:ext cx="8791575" cy="3906077"/>
          </a:xfrm>
        </p:spPr>
        <p:txBody>
          <a:bodyPr>
            <a:normAutofit/>
          </a:bodyPr>
          <a:lstStyle/>
          <a:p>
            <a:endParaRPr lang="pl-PL" dirty="0"/>
          </a:p>
        </p:txBody>
      </p:sp>
      <p:sp>
        <p:nvSpPr>
          <p:cNvPr id="3" name="Podtytuł 2">
            <a:extLst>
              <a:ext uri="{FF2B5EF4-FFF2-40B4-BE49-F238E27FC236}">
                <a16:creationId xmlns:a16="http://schemas.microsoft.com/office/drawing/2014/main" id="{884F4DE2-57F1-4114-99DA-DFF0A0958AD8}"/>
              </a:ext>
            </a:extLst>
          </p:cNvPr>
          <p:cNvSpPr>
            <a:spLocks noGrp="1"/>
          </p:cNvSpPr>
          <p:nvPr>
            <p:ph type="subTitle" idx="1"/>
          </p:nvPr>
        </p:nvSpPr>
        <p:spPr>
          <a:xfrm>
            <a:off x="1876424" y="5028440"/>
            <a:ext cx="8791575" cy="229360"/>
          </a:xfrm>
        </p:spPr>
        <p:txBody>
          <a:bodyPr>
            <a:normAutofit fontScale="40000" lnSpcReduction="20000"/>
          </a:bodyPr>
          <a:lstStyle/>
          <a:p>
            <a:endParaRPr lang="pl-PL" dirty="0"/>
          </a:p>
        </p:txBody>
      </p:sp>
      <p:sp>
        <p:nvSpPr>
          <p:cNvPr id="6" name="Rectangle 5">
            <a:extLst>
              <a:ext uri="{FF2B5EF4-FFF2-40B4-BE49-F238E27FC236}">
                <a16:creationId xmlns:a16="http://schemas.microsoft.com/office/drawing/2014/main" id="{C18D923D-9418-45D9-8BD0-E1DCF725BE9E}"/>
              </a:ext>
            </a:extLst>
          </p:cNvPr>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pl-PL"/>
          </a:p>
        </p:txBody>
      </p:sp>
      <p:pic>
        <p:nvPicPr>
          <p:cNvPr id="1028" name="Obraz 1">
            <a:extLst>
              <a:ext uri="{FF2B5EF4-FFF2-40B4-BE49-F238E27FC236}">
                <a16:creationId xmlns:a16="http://schemas.microsoft.com/office/drawing/2014/main" id="{70CEC3E5-AE9F-434C-9011-B8E4DD8B73C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457200"/>
            <a:ext cx="762000" cy="762000"/>
          </a:xfrm>
          <a:prstGeom prst="rect">
            <a:avLst/>
          </a:prstGeom>
          <a:noFill/>
          <a:extLst>
            <a:ext uri="{909E8E84-426E-40DD-AFC4-6F175D3DCCD1}">
              <a14:hiddenFill xmlns:a14="http://schemas.microsoft.com/office/drawing/2010/main">
                <a:solidFill>
                  <a:srgbClr val="FFFFFF"/>
                </a:solidFill>
              </a14:hiddenFill>
            </a:ext>
          </a:extLst>
        </p:spPr>
      </p:pic>
      <p:sp>
        <p:nvSpPr>
          <p:cNvPr id="7" name="Rectangle 6">
            <a:extLst>
              <a:ext uri="{FF2B5EF4-FFF2-40B4-BE49-F238E27FC236}">
                <a16:creationId xmlns:a16="http://schemas.microsoft.com/office/drawing/2014/main" id="{C6263FD3-23C1-4061-B54C-1C4C1EB4A148}"/>
              </a:ext>
            </a:extLst>
          </p:cNvPr>
          <p:cNvSpPr>
            <a:spLocks noChangeArrowheads="1"/>
          </p:cNvSpPr>
          <p:nvPr/>
        </p:nvSpPr>
        <p:spPr bwMode="auto">
          <a:xfrm>
            <a:off x="2551600" y="-1706905"/>
            <a:ext cx="7088800" cy="63094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endParaRPr kumimoji="0" lang="pl-PL" altLang="pl-PL" sz="1600" b="1"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lang="pl-PL" altLang="pl-PL" sz="16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pl-PL" altLang="pl-PL" sz="1600" b="1"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lang="pl-PL" altLang="pl-PL" sz="16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pl-PL" altLang="pl-PL" sz="1600" b="1"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lang="pl-PL" altLang="pl-PL" sz="16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pl-PL" altLang="pl-PL" sz="1600" b="1"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lang="pl-PL" altLang="pl-PL" sz="16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pl-PL" altLang="pl-PL" sz="1600" b="1"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lang="pl-PL" altLang="pl-PL" sz="16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pl-PL" altLang="pl-PL" sz="1600" b="1"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lang="pl-PL" altLang="pl-PL" sz="16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pl-PL" altLang="pl-PL" sz="1600" b="1"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lang="pl-PL" altLang="pl-PL" sz="1600" b="1" dirty="0">
              <a:solidFill>
                <a:srgbClr val="000000"/>
              </a:solidFill>
              <a:latin typeface="Times New Roman" panose="02020603050405020304" pitchFamily="18" charset="0"/>
              <a:ea typeface="Calibri" panose="020F0502020204030204" pitchFamily="34" charset="0"/>
              <a:cs typeface="Times New Roman" panose="02020603050405020304"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pl-PL" altLang="pl-PL" sz="3600" b="1"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XIII Liceum Og</a:t>
            </a:r>
            <a:r>
              <a:rPr kumimoji="0" lang="pl-PL" altLang="pl-PL" sz="3600" b="1"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ó</a:t>
            </a:r>
            <a:r>
              <a:rPr kumimoji="0" lang="pl-PL" altLang="pl-PL" sz="3600" b="1"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lnokształcące z </a:t>
            </a:r>
          </a:p>
          <a:p>
            <a:pPr marL="0" marR="0" lvl="0" indent="0" algn="ctr" defTabSz="914400" rtl="0" eaLnBrk="0" fontAlgn="base" latinLnBrk="0" hangingPunct="0">
              <a:lnSpc>
                <a:spcPct val="100000"/>
              </a:lnSpc>
              <a:spcBef>
                <a:spcPct val="0"/>
              </a:spcBef>
              <a:spcAft>
                <a:spcPct val="0"/>
              </a:spcAft>
              <a:buClrTx/>
              <a:buSzTx/>
              <a:buFontTx/>
              <a:buNone/>
              <a:tabLst/>
            </a:pPr>
            <a:r>
              <a:rPr kumimoji="0" lang="pl-PL" altLang="pl-PL" sz="3600" b="1"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Oddziałami Dwujęzycznymi</a:t>
            </a:r>
            <a:br>
              <a:rPr kumimoji="0" lang="pl-PL" altLang="pl-PL" sz="3600" b="1"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br>
            <a:r>
              <a:rPr kumimoji="0" lang="pl-PL" altLang="pl-PL" sz="3600" b="1"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im. Polskich Noblist</a:t>
            </a:r>
            <a:r>
              <a:rPr kumimoji="0" lang="pl-PL" altLang="pl-PL" sz="3600" b="1" i="0" u="none" strike="noStrike" cap="none" normalizeH="0" baseline="0" dirty="0">
                <a:ln>
                  <a:noFill/>
                </a:ln>
                <a:solidFill>
                  <a:srgbClr val="000000"/>
                </a:solidFill>
                <a:effectLst/>
                <a:latin typeface="Calibri" panose="020F0502020204030204" pitchFamily="34" charset="0"/>
                <a:ea typeface="Calibri" panose="020F0502020204030204" pitchFamily="34" charset="0"/>
                <a:cs typeface="Times New Roman" panose="02020603050405020304" pitchFamily="18" charset="0"/>
              </a:rPr>
              <a:t>ó</a:t>
            </a:r>
            <a:r>
              <a:rPr kumimoji="0" lang="pl-PL" altLang="pl-PL" sz="3600" b="1" i="0" u="none" strike="noStrike" cap="none" normalizeH="0" baseline="0" dirty="0">
                <a:ln>
                  <a:noFill/>
                </a:ln>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rPr>
              <a:t>w w Radomiu</a:t>
            </a:r>
            <a:endParaRPr kumimoji="0" lang="pl-PL" altLang="pl-PL" sz="3600" b="0" i="0" u="none" strike="noStrike" cap="none" normalizeH="0" baseline="0" dirty="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pl-PL" altLang="pl-PL" sz="3600" b="1"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Polityka ochrony małoletnich </a:t>
            </a:r>
          </a:p>
          <a:p>
            <a:pPr marL="0" marR="0" lvl="0" indent="0" algn="ctr" defTabSz="914400" rtl="0" eaLnBrk="0" fontAlgn="base" latinLnBrk="0" hangingPunct="0">
              <a:lnSpc>
                <a:spcPct val="100000"/>
              </a:lnSpc>
              <a:spcBef>
                <a:spcPct val="0"/>
              </a:spcBef>
              <a:spcAft>
                <a:spcPct val="0"/>
              </a:spcAft>
              <a:buClrTx/>
              <a:buSzTx/>
              <a:buFontTx/>
              <a:buNone/>
              <a:tabLst/>
            </a:pPr>
            <a:r>
              <a:rPr kumimoji="0" lang="pl-PL" altLang="pl-PL" sz="3600" b="1" i="0" u="none" strike="noStrike" cap="none" normalizeH="0" baseline="0" dirty="0">
                <a:ln>
                  <a:noFill/>
                </a:ln>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standardy -wersja skrócona</a:t>
            </a:r>
            <a:endParaRPr kumimoji="0" lang="pl-PL" altLang="pl-PL" sz="3600" b="0" i="0" u="none" strike="noStrike" cap="none" normalizeH="0" baseline="0" dirty="0">
              <a:ln>
                <a:noFill/>
              </a:ln>
              <a:solidFill>
                <a:schemeClr val="tx1"/>
              </a:solidFill>
              <a:effectLst/>
              <a:latin typeface="Arial" panose="020B0604020202020204" pitchFamily="34" charset="0"/>
            </a:endParaRPr>
          </a:p>
        </p:txBody>
      </p:sp>
      <p:pic>
        <p:nvPicPr>
          <p:cNvPr id="10" name="Obraz 9">
            <a:extLst>
              <a:ext uri="{FF2B5EF4-FFF2-40B4-BE49-F238E27FC236}">
                <a16:creationId xmlns:a16="http://schemas.microsoft.com/office/drawing/2014/main" id="{B5CB4443-5135-404B-830A-62685B92A4BA}"/>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5549968" y="893003"/>
            <a:ext cx="762000" cy="762000"/>
          </a:xfrm>
          <a:prstGeom prst="rect">
            <a:avLst/>
          </a:prstGeom>
          <a:noFill/>
          <a:ln>
            <a:noFill/>
          </a:ln>
        </p:spPr>
      </p:pic>
    </p:spTree>
    <p:extLst>
      <p:ext uri="{BB962C8B-B14F-4D97-AF65-F5344CB8AC3E}">
        <p14:creationId xmlns:p14="http://schemas.microsoft.com/office/powerpoint/2010/main" val="9455943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465E8D71-00C2-4B34-A06F-81B26D723DC0}"/>
              </a:ext>
            </a:extLst>
          </p:cNvPr>
          <p:cNvSpPr>
            <a:spLocks noGrp="1"/>
          </p:cNvSpPr>
          <p:nvPr>
            <p:ph type="title"/>
          </p:nvPr>
        </p:nvSpPr>
        <p:spPr/>
        <p:txBody>
          <a:bodyPr/>
          <a:lstStyle/>
          <a:p>
            <a:r>
              <a:rPr lang="pl-PL" dirty="0">
                <a:solidFill>
                  <a:schemeClr val="bg1"/>
                </a:solidFill>
              </a:rPr>
              <a:t>PROBLEMY</a:t>
            </a:r>
            <a:r>
              <a:rPr lang="pl-PL" dirty="0"/>
              <a:t>: </a:t>
            </a:r>
          </a:p>
        </p:txBody>
      </p:sp>
      <p:sp>
        <p:nvSpPr>
          <p:cNvPr id="3" name="Symbol zastępczy zawartości 2">
            <a:extLst>
              <a:ext uri="{FF2B5EF4-FFF2-40B4-BE49-F238E27FC236}">
                <a16:creationId xmlns:a16="http://schemas.microsoft.com/office/drawing/2014/main" id="{2F092ECA-532D-4D24-93E5-E33B73E53165}"/>
              </a:ext>
            </a:extLst>
          </p:cNvPr>
          <p:cNvSpPr>
            <a:spLocks noGrp="1"/>
          </p:cNvSpPr>
          <p:nvPr>
            <p:ph idx="1"/>
          </p:nvPr>
        </p:nvSpPr>
        <p:spPr/>
        <p:txBody>
          <a:bodyPr/>
          <a:lstStyle/>
          <a:p>
            <a:r>
              <a:rPr lang="pl-PL" dirty="0">
                <a:solidFill>
                  <a:schemeClr val="bg1"/>
                </a:solidFill>
              </a:rPr>
              <a:t>Jeśli czujesz się zagrożony/a, niepewnie lub jesteś świadkiem niewłaściwego zachowania, natychmiast poinformuj dorosłego w szkole, takiego jak nauczyciel, pedagog czy dyrektor. Jeżeli zauważysz, że ktoś z twoich kolegów lub koleżanek ma trudności lub znajduje się w ciężkiej sytuacji, zachęcaj tę osobę do zwrócenia się po pomoc, lub zrób to razem z nią.</a:t>
            </a:r>
          </a:p>
        </p:txBody>
      </p:sp>
    </p:spTree>
    <p:extLst>
      <p:ext uri="{BB962C8B-B14F-4D97-AF65-F5344CB8AC3E}">
        <p14:creationId xmlns:p14="http://schemas.microsoft.com/office/powerpoint/2010/main" val="33941577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FE6943B7-27E9-4E45-87CF-A16CAE5233B2}"/>
              </a:ext>
            </a:extLst>
          </p:cNvPr>
          <p:cNvSpPr>
            <a:spLocks noGrp="1"/>
          </p:cNvSpPr>
          <p:nvPr>
            <p:ph type="title"/>
          </p:nvPr>
        </p:nvSpPr>
        <p:spPr>
          <a:xfrm>
            <a:off x="1141413" y="618518"/>
            <a:ext cx="9905998" cy="600682"/>
          </a:xfrm>
        </p:spPr>
        <p:txBody>
          <a:bodyPr/>
          <a:lstStyle/>
          <a:p>
            <a:endParaRPr lang="pl-PL" dirty="0"/>
          </a:p>
        </p:txBody>
      </p:sp>
      <p:sp>
        <p:nvSpPr>
          <p:cNvPr id="3" name="Symbol zastępczy zawartości 2">
            <a:extLst>
              <a:ext uri="{FF2B5EF4-FFF2-40B4-BE49-F238E27FC236}">
                <a16:creationId xmlns:a16="http://schemas.microsoft.com/office/drawing/2014/main" id="{F9C429D4-CA82-4722-A115-B048B2D0E137}"/>
              </a:ext>
            </a:extLst>
          </p:cNvPr>
          <p:cNvSpPr>
            <a:spLocks noGrp="1"/>
          </p:cNvSpPr>
          <p:nvPr>
            <p:ph idx="1"/>
          </p:nvPr>
        </p:nvSpPr>
        <p:spPr>
          <a:xfrm>
            <a:off x="1141412" y="1219200"/>
            <a:ext cx="9905999" cy="4572001"/>
          </a:xfrm>
        </p:spPr>
        <p:txBody>
          <a:bodyPr>
            <a:normAutofit fontScale="85000" lnSpcReduction="10000"/>
          </a:bodyPr>
          <a:lstStyle/>
          <a:p>
            <a:pPr algn="ctr"/>
            <a:r>
              <a:rPr lang="pl-PL" b="1" dirty="0">
                <a:solidFill>
                  <a:schemeClr val="bg1"/>
                </a:solidFill>
                <a:effectLst/>
              </a:rPr>
              <a:t>M A S Z P R A W O K O R Z Y S T A Ć Z E W S P A R C I A </a:t>
            </a:r>
            <a:r>
              <a:rPr lang="pl-PL" dirty="0">
                <a:solidFill>
                  <a:schemeClr val="bg1"/>
                </a:solidFill>
                <a:effectLst/>
              </a:rPr>
              <a:t>J E Ś L I C O Ś Z Ł E G O D Z I E J E S I Ę U C I E B I E , T W O J E J R O D Z I N I E L U B O T O C Z E N I U A L B O P O P R O S T U P O T R Z E B U J E S Z </a:t>
            </a:r>
            <a:r>
              <a:rPr lang="pl-PL" dirty="0" err="1">
                <a:solidFill>
                  <a:schemeClr val="bg1"/>
                </a:solidFill>
                <a:effectLst/>
              </a:rPr>
              <a:t>Z</a:t>
            </a:r>
            <a:r>
              <a:rPr lang="pl-PL" dirty="0">
                <a:solidFill>
                  <a:schemeClr val="bg1"/>
                </a:solidFill>
                <a:effectLst/>
              </a:rPr>
              <a:t> K I M Ś P O R O Z M A W I A Ć M O Ż E S Z D A Ć N A M Z N A Ć L U B Z A D Z W O N I Ć P O D T E N U M E R Y : </a:t>
            </a:r>
          </a:p>
          <a:p>
            <a:r>
              <a:rPr lang="pl-PL" b="1" dirty="0">
                <a:solidFill>
                  <a:schemeClr val="bg1"/>
                </a:solidFill>
                <a:effectLst/>
              </a:rPr>
              <a:t>116 111 - TELEFON ZAUFANIA DLA DZIECI I MŁODZIEŻY </a:t>
            </a:r>
            <a:r>
              <a:rPr lang="pl-PL" dirty="0">
                <a:solidFill>
                  <a:schemeClr val="bg1"/>
                </a:solidFill>
                <a:effectLst/>
              </a:rPr>
              <a:t>TELEFON JEST BEZPŁATNY I ANONIMOWY, DZIAŁA 7 DNI W TYGODNIU, 24 GODZINY NA DOBĘ. </a:t>
            </a:r>
            <a:r>
              <a:rPr lang="pl-PL" b="1" dirty="0">
                <a:solidFill>
                  <a:schemeClr val="bg1"/>
                </a:solidFill>
                <a:effectLst/>
              </a:rPr>
              <a:t>800 12 12 12 - DZIECIĘCY TELEFON ZAUFANIA RZECZNIKA PRAW DZIECKA </a:t>
            </a:r>
            <a:r>
              <a:rPr lang="pl-PL" dirty="0">
                <a:solidFill>
                  <a:schemeClr val="bg1"/>
                </a:solidFill>
                <a:effectLst/>
              </a:rPr>
              <a:t>BEZPŁATNA INFOLINIA DLA DZIECI I MŁODZIEŻY, A TAKŻE ICH RODZICÓW, CZYNNA 7 DNI W TYGODNIU. </a:t>
            </a:r>
            <a:r>
              <a:rPr lang="pl-PL" b="1" dirty="0">
                <a:solidFill>
                  <a:schemeClr val="bg1"/>
                </a:solidFill>
                <a:effectLst/>
              </a:rPr>
              <a:t>22 594 91 00 - ANTYDEPRESYJNY TELEFON FORUM PRZECIW DEPRESJI </a:t>
            </a:r>
            <a:r>
              <a:rPr lang="pl-PL" dirty="0">
                <a:solidFill>
                  <a:schemeClr val="bg1"/>
                </a:solidFill>
                <a:effectLst/>
              </a:rPr>
              <a:t>DOSTĘPNY W ŚRODY I CZWARTKI W GODZ. 17-19:00 * Z WYJĄTKIEM DNI USTAWOWO WOLNYCH OD PRACY. </a:t>
            </a:r>
            <a:r>
              <a:rPr lang="pl-PL" b="1" dirty="0">
                <a:solidFill>
                  <a:schemeClr val="bg1"/>
                </a:solidFill>
                <a:effectLst/>
              </a:rPr>
              <a:t>22 484 88 04 - TELEFON ZAUFANIA MŁODYCH </a:t>
            </a:r>
            <a:r>
              <a:rPr lang="pl-PL" dirty="0">
                <a:solidFill>
                  <a:schemeClr val="bg1"/>
                </a:solidFill>
                <a:effectLst/>
              </a:rPr>
              <a:t>DOSTĘPNY OD PONIEDZIAŁKU DO PIĄTKU W GODZ. 13- 20:00.</a:t>
            </a:r>
          </a:p>
          <a:p>
            <a:endParaRPr lang="pl-PL" dirty="0"/>
          </a:p>
        </p:txBody>
      </p:sp>
    </p:spTree>
    <p:extLst>
      <p:ext uri="{BB962C8B-B14F-4D97-AF65-F5344CB8AC3E}">
        <p14:creationId xmlns:p14="http://schemas.microsoft.com/office/powerpoint/2010/main" val="23043626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E6239EC-B048-4F56-BC59-8149E424512F}"/>
              </a:ext>
            </a:extLst>
          </p:cNvPr>
          <p:cNvSpPr>
            <a:spLocks noGrp="1"/>
          </p:cNvSpPr>
          <p:nvPr>
            <p:ph type="title"/>
          </p:nvPr>
        </p:nvSpPr>
        <p:spPr/>
        <p:txBody>
          <a:bodyPr/>
          <a:lstStyle/>
          <a:p>
            <a:pPr algn="ctr"/>
            <a:r>
              <a:rPr lang="pl-PL" b="1" dirty="0">
                <a:solidFill>
                  <a:srgbClr val="FF0000"/>
                </a:solidFill>
              </a:rPr>
              <a:t>W NASZYM LICEUM OBOWIĄZUJĄ STANDARDY OCHRONY MAŁOLETNICH</a:t>
            </a:r>
            <a:endParaRPr lang="pl-PL" dirty="0">
              <a:solidFill>
                <a:srgbClr val="FF0000"/>
              </a:solidFill>
            </a:endParaRPr>
          </a:p>
        </p:txBody>
      </p:sp>
      <p:sp>
        <p:nvSpPr>
          <p:cNvPr id="3" name="Symbol zastępczy zawartości 2">
            <a:extLst>
              <a:ext uri="{FF2B5EF4-FFF2-40B4-BE49-F238E27FC236}">
                <a16:creationId xmlns:a16="http://schemas.microsoft.com/office/drawing/2014/main" id="{80D9B063-8CDF-4828-B7D1-201F82155B6E}"/>
              </a:ext>
            </a:extLst>
          </p:cNvPr>
          <p:cNvSpPr>
            <a:spLocks noGrp="1"/>
          </p:cNvSpPr>
          <p:nvPr>
            <p:ph idx="1"/>
          </p:nvPr>
        </p:nvSpPr>
        <p:spPr/>
        <p:txBody>
          <a:bodyPr/>
          <a:lstStyle/>
          <a:p>
            <a:pPr algn="ctr"/>
            <a:r>
              <a:rPr lang="pl-PL" b="1" dirty="0">
                <a:solidFill>
                  <a:schemeClr val="bg1"/>
                </a:solidFill>
                <a:latin typeface="Aharoni" panose="02010803020104030203" pitchFamily="2" charset="-79"/>
                <a:cs typeface="Aharoni" panose="02010803020104030203" pitchFamily="2" charset="-79"/>
              </a:rPr>
              <a:t>Jest </a:t>
            </a:r>
            <a:r>
              <a:rPr lang="pl-PL" dirty="0">
                <a:solidFill>
                  <a:schemeClr val="bg1"/>
                </a:solidFill>
                <a:latin typeface="Aharoni" panose="02010803020104030203" pitchFamily="2" charset="-79"/>
                <a:cs typeface="Aharoni" panose="02010803020104030203" pitchFamily="2" charset="-79"/>
              </a:rPr>
              <a:t>to szkolny dokument, w którym podano informacje, co robić gdy dzieje się krzywda Tobie l u b   i n </a:t>
            </a:r>
            <a:r>
              <a:rPr lang="pl-PL" dirty="0" err="1">
                <a:solidFill>
                  <a:schemeClr val="bg1"/>
                </a:solidFill>
                <a:latin typeface="Aharoni" panose="02010803020104030203" pitchFamily="2" charset="-79"/>
                <a:cs typeface="Aharoni" panose="02010803020104030203" pitchFamily="2" charset="-79"/>
              </a:rPr>
              <a:t>n</a:t>
            </a:r>
            <a:r>
              <a:rPr lang="pl-PL" dirty="0">
                <a:solidFill>
                  <a:schemeClr val="bg1"/>
                </a:solidFill>
                <a:latin typeface="Aharoni" panose="02010803020104030203" pitchFamily="2" charset="-79"/>
                <a:cs typeface="Aharoni" panose="02010803020104030203" pitchFamily="2" charset="-79"/>
              </a:rPr>
              <a:t> e m u   uczniowi. </a:t>
            </a:r>
          </a:p>
          <a:p>
            <a:pPr algn="ctr"/>
            <a:endParaRPr lang="pl-PL" dirty="0">
              <a:solidFill>
                <a:schemeClr val="bg1"/>
              </a:solidFill>
              <a:latin typeface="Aharoni" panose="02010803020104030203" pitchFamily="2" charset="-79"/>
              <a:cs typeface="Aharoni" panose="02010803020104030203" pitchFamily="2" charset="-79"/>
            </a:endParaRPr>
          </a:p>
          <a:p>
            <a:pPr algn="ctr"/>
            <a:r>
              <a:rPr lang="pt-BR" b="1" dirty="0">
                <a:solidFill>
                  <a:schemeClr val="bg1"/>
                </a:solidFill>
                <a:effectLst/>
                <a:latin typeface="Aharoni" panose="02010803020104030203" pitchFamily="2" charset="-79"/>
                <a:cs typeface="Aharoni" panose="02010803020104030203" pitchFamily="2" charset="-79"/>
              </a:rPr>
              <a:t>S t a n d a r d y O c h r o n y </a:t>
            </a:r>
            <a:r>
              <a:rPr lang="pt-BR" dirty="0">
                <a:solidFill>
                  <a:schemeClr val="bg1"/>
                </a:solidFill>
                <a:effectLst/>
                <a:latin typeface="Aharoni" panose="02010803020104030203" pitchFamily="2" charset="-79"/>
                <a:cs typeface="Aharoni" panose="02010803020104030203" pitchFamily="2" charset="-79"/>
              </a:rPr>
              <a:t>z a w i e r a j ą </a:t>
            </a:r>
            <a:r>
              <a:rPr lang="pt-BR" b="1" dirty="0">
                <a:solidFill>
                  <a:schemeClr val="bg1"/>
                </a:solidFill>
                <a:effectLst/>
                <a:latin typeface="Aharoni" panose="02010803020104030203" pitchFamily="2" charset="-79"/>
                <a:cs typeface="Aharoni" panose="02010803020104030203" pitchFamily="2" charset="-79"/>
              </a:rPr>
              <a:t> p r o c e d u r y </a:t>
            </a:r>
            <a:r>
              <a:rPr lang="pt-BR" dirty="0">
                <a:solidFill>
                  <a:schemeClr val="bg1"/>
                </a:solidFill>
                <a:effectLst/>
                <a:latin typeface="Aharoni" panose="02010803020104030203" pitchFamily="2" charset="-79"/>
                <a:cs typeface="Aharoni" panose="02010803020104030203" pitchFamily="2" charset="-79"/>
              </a:rPr>
              <a:t> i </a:t>
            </a:r>
            <a:r>
              <a:rPr lang="pt-BR" b="1" dirty="0">
                <a:solidFill>
                  <a:schemeClr val="bg1"/>
                </a:solidFill>
                <a:effectLst/>
                <a:latin typeface="Aharoni" panose="02010803020104030203" pitchFamily="2" charset="-79"/>
                <a:cs typeface="Aharoni" panose="02010803020104030203" pitchFamily="2" charset="-79"/>
              </a:rPr>
              <a:t> z a s a d y , </a:t>
            </a:r>
            <a:r>
              <a:rPr lang="pt-BR" dirty="0">
                <a:solidFill>
                  <a:schemeClr val="bg1"/>
                </a:solidFill>
                <a:effectLst/>
                <a:latin typeface="Aharoni" panose="02010803020104030203" pitchFamily="2" charset="-79"/>
                <a:cs typeface="Aharoni" panose="02010803020104030203" pitchFamily="2" charset="-79"/>
              </a:rPr>
              <a:t> d z i ę k i k t ó r y m </a:t>
            </a:r>
            <a:r>
              <a:rPr lang="pt-BR" b="1" dirty="0">
                <a:solidFill>
                  <a:schemeClr val="bg1"/>
                </a:solidFill>
                <a:effectLst/>
                <a:latin typeface="Aharoni" panose="02010803020104030203" pitchFamily="2" charset="-79"/>
                <a:cs typeface="Aharoni" panose="02010803020104030203" pitchFamily="2" charset="-79"/>
              </a:rPr>
              <a:t>k a ż d y n a s z u c z e ń m o ż e c z u ć s i ę b e z p i e c z n y </a:t>
            </a:r>
            <a:endParaRPr lang="pl-PL" dirty="0">
              <a:solidFill>
                <a:schemeClr val="bg1"/>
              </a:solidFill>
              <a:effectLst/>
              <a:latin typeface="Aharoni" panose="02010803020104030203" pitchFamily="2" charset="-79"/>
              <a:cs typeface="Aharoni" panose="02010803020104030203" pitchFamily="2" charset="-79"/>
            </a:endParaRPr>
          </a:p>
        </p:txBody>
      </p:sp>
    </p:spTree>
    <p:extLst>
      <p:ext uri="{BB962C8B-B14F-4D97-AF65-F5344CB8AC3E}">
        <p14:creationId xmlns:p14="http://schemas.microsoft.com/office/powerpoint/2010/main" val="36235866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BF242C5-3C67-41B0-B608-8F5AF2B2151F}"/>
              </a:ext>
            </a:extLst>
          </p:cNvPr>
          <p:cNvSpPr>
            <a:spLocks noGrp="1"/>
          </p:cNvSpPr>
          <p:nvPr>
            <p:ph type="title"/>
          </p:nvPr>
        </p:nvSpPr>
        <p:spPr>
          <a:xfrm>
            <a:off x="1252249" y="327514"/>
            <a:ext cx="9905998" cy="1376595"/>
          </a:xfrm>
        </p:spPr>
        <p:txBody>
          <a:bodyPr/>
          <a:lstStyle/>
          <a:p>
            <a:pPr algn="ctr"/>
            <a:r>
              <a:rPr lang="pl-PL" b="1" dirty="0">
                <a:solidFill>
                  <a:srgbClr val="FF0000"/>
                </a:solidFill>
              </a:rPr>
              <a:t>DOBRO UCZNIA TO DLA NAS PRIORYTET </a:t>
            </a:r>
          </a:p>
        </p:txBody>
      </p:sp>
      <p:sp>
        <p:nvSpPr>
          <p:cNvPr id="3" name="Symbol zastępczy zawartości 2">
            <a:extLst>
              <a:ext uri="{FF2B5EF4-FFF2-40B4-BE49-F238E27FC236}">
                <a16:creationId xmlns:a16="http://schemas.microsoft.com/office/drawing/2014/main" id="{598107E3-AB28-494D-9C28-D55A8CE8DB35}"/>
              </a:ext>
            </a:extLst>
          </p:cNvPr>
          <p:cNvSpPr>
            <a:spLocks noGrp="1"/>
          </p:cNvSpPr>
          <p:nvPr>
            <p:ph idx="1"/>
          </p:nvPr>
        </p:nvSpPr>
        <p:spPr>
          <a:xfrm>
            <a:off x="1141412" y="1454727"/>
            <a:ext cx="9905999" cy="4336474"/>
          </a:xfrm>
        </p:spPr>
        <p:txBody>
          <a:bodyPr/>
          <a:lstStyle/>
          <a:p>
            <a:r>
              <a:rPr lang="pt-BR" b="1" dirty="0">
                <a:solidFill>
                  <a:schemeClr val="bg1"/>
                </a:solidFill>
              </a:rPr>
              <a:t> </a:t>
            </a:r>
            <a:r>
              <a:rPr lang="pl-PL" b="1" dirty="0">
                <a:solidFill>
                  <a:schemeClr val="bg1"/>
                </a:solidFill>
              </a:rPr>
              <a:t>Każdy z Was ma prawo do bezpieczeństwa. </a:t>
            </a:r>
          </a:p>
          <a:p>
            <a:r>
              <a:rPr lang="pl-PL" b="1" dirty="0">
                <a:solidFill>
                  <a:schemeClr val="bg1"/>
                </a:solidFill>
              </a:rPr>
              <a:t>Chcemy chronić Was przed różnorodnymi formami krzywdzenia, zarówno w aspekcie społecznym, jak i fizycznym czy psychicznym. </a:t>
            </a:r>
          </a:p>
          <a:p>
            <a:r>
              <a:rPr lang="pl-PL" b="1" dirty="0">
                <a:solidFill>
                  <a:schemeClr val="bg1"/>
                </a:solidFill>
              </a:rPr>
              <a:t>Nikt nie ma prawa Cię bić, szarpać, popychać, obrażać ani zawstydzać.</a:t>
            </a:r>
          </a:p>
          <a:p>
            <a:endParaRPr lang="pl-PL" b="1" dirty="0">
              <a:solidFill>
                <a:schemeClr val="bg1"/>
              </a:solidFill>
              <a:latin typeface="Aharoni" panose="02010803020104030203" pitchFamily="2" charset="-79"/>
              <a:cs typeface="Aharoni" panose="02010803020104030203" pitchFamily="2" charset="-79"/>
            </a:endParaRPr>
          </a:p>
          <a:p>
            <a:endParaRPr lang="pl-PL" b="1" dirty="0">
              <a:solidFill>
                <a:schemeClr val="bg1"/>
              </a:solidFill>
              <a:latin typeface="Aharoni" panose="02010803020104030203" pitchFamily="2" charset="-79"/>
              <a:cs typeface="Aharoni" panose="02010803020104030203" pitchFamily="2" charset="-79"/>
            </a:endParaRPr>
          </a:p>
        </p:txBody>
      </p:sp>
      <p:pic>
        <p:nvPicPr>
          <p:cNvPr id="4" name="Obraz 3" descr="Biznes, Kolorowy, Handel, Postać">
            <a:extLst>
              <a:ext uri="{FF2B5EF4-FFF2-40B4-BE49-F238E27FC236}">
                <a16:creationId xmlns:a16="http://schemas.microsoft.com/office/drawing/2014/main" id="{145252B1-BF42-4E7B-B1EC-D075B0149DAE}"/>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3077095" y="3796145"/>
            <a:ext cx="5760720" cy="2161310"/>
          </a:xfrm>
          <a:prstGeom prst="rect">
            <a:avLst/>
          </a:prstGeom>
          <a:noFill/>
          <a:ln>
            <a:noFill/>
          </a:ln>
        </p:spPr>
      </p:pic>
    </p:spTree>
    <p:extLst>
      <p:ext uri="{BB962C8B-B14F-4D97-AF65-F5344CB8AC3E}">
        <p14:creationId xmlns:p14="http://schemas.microsoft.com/office/powerpoint/2010/main" val="19349042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7963D34A-AD8E-40F0-A534-3167E1FF3698}"/>
              </a:ext>
            </a:extLst>
          </p:cNvPr>
          <p:cNvSpPr>
            <a:spLocks noGrp="1"/>
          </p:cNvSpPr>
          <p:nvPr>
            <p:ph type="title"/>
          </p:nvPr>
        </p:nvSpPr>
        <p:spPr>
          <a:xfrm>
            <a:off x="1141413" y="618518"/>
            <a:ext cx="9905998" cy="448281"/>
          </a:xfrm>
        </p:spPr>
        <p:txBody>
          <a:bodyPr>
            <a:normAutofit fontScale="90000"/>
          </a:bodyPr>
          <a:lstStyle/>
          <a:p>
            <a:endParaRPr lang="pl-PL" dirty="0"/>
          </a:p>
        </p:txBody>
      </p:sp>
      <p:sp>
        <p:nvSpPr>
          <p:cNvPr id="3" name="Symbol zastępczy zawartości 2">
            <a:extLst>
              <a:ext uri="{FF2B5EF4-FFF2-40B4-BE49-F238E27FC236}">
                <a16:creationId xmlns:a16="http://schemas.microsoft.com/office/drawing/2014/main" id="{20614E1A-8116-4F03-9D9C-DDEC584DCBF3}"/>
              </a:ext>
            </a:extLst>
          </p:cNvPr>
          <p:cNvSpPr>
            <a:spLocks noGrp="1"/>
          </p:cNvSpPr>
          <p:nvPr>
            <p:ph idx="1"/>
          </p:nvPr>
        </p:nvSpPr>
        <p:spPr>
          <a:xfrm>
            <a:off x="1141412" y="1316182"/>
            <a:ext cx="9905999" cy="4475019"/>
          </a:xfrm>
        </p:spPr>
        <p:txBody>
          <a:bodyPr/>
          <a:lstStyle/>
          <a:p>
            <a:pPr algn="just"/>
            <a:r>
              <a:rPr lang="pl-PL" dirty="0">
                <a:solidFill>
                  <a:schemeClr val="bg1"/>
                </a:solidFill>
              </a:rPr>
              <a:t>Wzajemny szacunek stanowi fundament naszych relacji. </a:t>
            </a:r>
          </a:p>
          <a:p>
            <a:pPr algn="just"/>
            <a:r>
              <a:rPr lang="pl-PL" dirty="0">
                <a:solidFill>
                  <a:schemeClr val="bg1"/>
                </a:solidFill>
              </a:rPr>
              <a:t>Każdy z Was zasługuje na traktowanie z uprzedzeniem i poszanowaniem swoich emocji. Twoje zdanie i uczucia mają znaczenie. </a:t>
            </a:r>
          </a:p>
          <a:p>
            <a:pPr algn="just"/>
            <a:r>
              <a:rPr lang="pl-PL" dirty="0">
                <a:solidFill>
                  <a:schemeClr val="bg1"/>
                </a:solidFill>
              </a:rPr>
              <a:t>Zachęcamy Cię do wyrażania swoich myśli w bezpieczny sposób. </a:t>
            </a:r>
          </a:p>
          <a:p>
            <a:pPr algn="just"/>
            <a:r>
              <a:rPr lang="pl-PL" dirty="0">
                <a:solidFill>
                  <a:schemeClr val="bg1"/>
                </a:solidFill>
              </a:rPr>
              <a:t>Nikt nie ma prawa używać wobec Ciebie wulgarnych słów, gestów czy zachowań.</a:t>
            </a:r>
          </a:p>
          <a:p>
            <a:endParaRPr lang="pl-PL" dirty="0"/>
          </a:p>
        </p:txBody>
      </p:sp>
      <p:pic>
        <p:nvPicPr>
          <p:cNvPr id="4" name="Obraz 3">
            <a:extLst>
              <a:ext uri="{FF2B5EF4-FFF2-40B4-BE49-F238E27FC236}">
                <a16:creationId xmlns:a16="http://schemas.microsoft.com/office/drawing/2014/main" id="{1769DAA0-82B9-4EAD-990E-20304F1982BC}"/>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7606144" y="4184073"/>
            <a:ext cx="2906857" cy="2202872"/>
          </a:xfrm>
          <a:prstGeom prst="rect">
            <a:avLst/>
          </a:prstGeom>
          <a:noFill/>
          <a:ln>
            <a:noFill/>
          </a:ln>
        </p:spPr>
      </p:pic>
    </p:spTree>
    <p:extLst>
      <p:ext uri="{BB962C8B-B14F-4D97-AF65-F5344CB8AC3E}">
        <p14:creationId xmlns:p14="http://schemas.microsoft.com/office/powerpoint/2010/main" val="15849481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D2A7B99E-5DD7-4687-A9A0-B3B0C9F12ACD}"/>
              </a:ext>
            </a:extLst>
          </p:cNvPr>
          <p:cNvSpPr>
            <a:spLocks noGrp="1"/>
          </p:cNvSpPr>
          <p:nvPr>
            <p:ph type="title"/>
          </p:nvPr>
        </p:nvSpPr>
        <p:spPr>
          <a:xfrm>
            <a:off x="1141413" y="618518"/>
            <a:ext cx="9905998" cy="448281"/>
          </a:xfrm>
        </p:spPr>
        <p:txBody>
          <a:bodyPr>
            <a:normAutofit fontScale="90000"/>
          </a:bodyPr>
          <a:lstStyle/>
          <a:p>
            <a:endParaRPr lang="pl-PL" dirty="0"/>
          </a:p>
        </p:txBody>
      </p:sp>
      <p:sp>
        <p:nvSpPr>
          <p:cNvPr id="3" name="Symbol zastępczy zawartości 2">
            <a:extLst>
              <a:ext uri="{FF2B5EF4-FFF2-40B4-BE49-F238E27FC236}">
                <a16:creationId xmlns:a16="http://schemas.microsoft.com/office/drawing/2014/main" id="{9F293981-FC09-4A55-9619-334E09FDE01B}"/>
              </a:ext>
            </a:extLst>
          </p:cNvPr>
          <p:cNvSpPr>
            <a:spLocks noGrp="1"/>
          </p:cNvSpPr>
          <p:nvPr>
            <p:ph idx="1"/>
          </p:nvPr>
        </p:nvSpPr>
        <p:spPr>
          <a:xfrm>
            <a:off x="1141412" y="1205345"/>
            <a:ext cx="9905999" cy="4585856"/>
          </a:xfrm>
        </p:spPr>
        <p:txBody>
          <a:bodyPr>
            <a:normAutofit/>
          </a:bodyPr>
          <a:lstStyle/>
          <a:p>
            <a:r>
              <a:rPr lang="pl-PL" dirty="0">
                <a:solidFill>
                  <a:schemeClr val="bg1"/>
                </a:solidFill>
              </a:rPr>
              <a:t>Każdy z nas jest inny, ale jednocześnie każdy jest wyjątkowy. Dzięki temu możemy się nawzajem uczyć i rozwijać. W naszej społeczności wszyscy są równi. Nie akceptujemy żadnej formy dyskryminacji ani nierówności.</a:t>
            </a:r>
          </a:p>
          <a:p>
            <a:endParaRPr lang="pl-PL" dirty="0">
              <a:solidFill>
                <a:schemeClr val="bg1"/>
              </a:solidFill>
            </a:endParaRPr>
          </a:p>
          <a:p>
            <a:r>
              <a:rPr lang="pl-PL" dirty="0">
                <a:solidFill>
                  <a:schemeClr val="bg1"/>
                </a:solidFill>
              </a:rPr>
              <a:t>Wszystkie formy przemocy – fizycznej, werbalnej czy psychicznej – są całkowicie nie do przyjęcia. Jeśli borykasz się z jakimś problemem lub dostrzegasz, że ktoś z twojego otoczenia ma trudności, pamiętaj, że nie jesteś sam. Wspólnie możemy zdziałać więcej.</a:t>
            </a:r>
          </a:p>
        </p:txBody>
      </p:sp>
    </p:spTree>
    <p:extLst>
      <p:ext uri="{BB962C8B-B14F-4D97-AF65-F5344CB8AC3E}">
        <p14:creationId xmlns:p14="http://schemas.microsoft.com/office/powerpoint/2010/main" val="18819382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D777A22-0F97-4795-B922-E91BB82B4664}"/>
              </a:ext>
            </a:extLst>
          </p:cNvPr>
          <p:cNvSpPr>
            <a:spLocks noGrp="1"/>
          </p:cNvSpPr>
          <p:nvPr>
            <p:ph type="title"/>
          </p:nvPr>
        </p:nvSpPr>
        <p:spPr/>
        <p:txBody>
          <a:bodyPr/>
          <a:lstStyle/>
          <a:p>
            <a:endParaRPr lang="pl-PL"/>
          </a:p>
        </p:txBody>
      </p:sp>
      <p:sp>
        <p:nvSpPr>
          <p:cNvPr id="3" name="Symbol zastępczy zawartości 2">
            <a:extLst>
              <a:ext uri="{FF2B5EF4-FFF2-40B4-BE49-F238E27FC236}">
                <a16:creationId xmlns:a16="http://schemas.microsoft.com/office/drawing/2014/main" id="{73018875-8E02-4F3C-9384-6D4F7603025F}"/>
              </a:ext>
            </a:extLst>
          </p:cNvPr>
          <p:cNvSpPr>
            <a:spLocks noGrp="1"/>
          </p:cNvSpPr>
          <p:nvPr>
            <p:ph idx="1"/>
          </p:nvPr>
        </p:nvSpPr>
        <p:spPr>
          <a:xfrm>
            <a:off x="1141412" y="1260764"/>
            <a:ext cx="9905999" cy="4530437"/>
          </a:xfrm>
        </p:spPr>
        <p:txBody>
          <a:bodyPr>
            <a:normAutofit/>
          </a:bodyPr>
          <a:lstStyle/>
          <a:p>
            <a:pPr algn="just"/>
            <a:r>
              <a:rPr lang="pl-PL" dirty="0">
                <a:solidFill>
                  <a:schemeClr val="bg1"/>
                </a:solidFill>
              </a:rPr>
              <a:t>Masz prawo do prywatności, co oznacza, że nikt nie powinien Ciebie nagrywać ani fotografować bez Twojej zgody. Jeśli nie chcesz być na zdjęciach, po prostu powiedz "nie". Nikt nie ma prawa rozpowszechniać Twojego wizerunku bez zgody Twoich rodziców lub opiekunów.</a:t>
            </a:r>
          </a:p>
          <a:p>
            <a:pPr algn="just"/>
            <a:endParaRPr lang="pl-PL" dirty="0">
              <a:solidFill>
                <a:schemeClr val="bg1"/>
              </a:solidFill>
            </a:endParaRPr>
          </a:p>
          <a:p>
            <a:pPr algn="just"/>
            <a:r>
              <a:rPr lang="pl-PL" dirty="0">
                <a:solidFill>
                  <a:schemeClr val="bg1"/>
                </a:solidFill>
              </a:rPr>
              <a:t>Prywatność to granice, które każdy z nas ma w odniesieniu do swojej prywatności i przestrzeni osobistej. Szanujmy wzajemnie nasze granice. Pracownicy szkoły zobowiązani są do nieujawniania poufnych informacji o uczniach osobom trzecim.</a:t>
            </a:r>
          </a:p>
        </p:txBody>
      </p:sp>
    </p:spTree>
    <p:extLst>
      <p:ext uri="{BB962C8B-B14F-4D97-AF65-F5344CB8AC3E}">
        <p14:creationId xmlns:p14="http://schemas.microsoft.com/office/powerpoint/2010/main" val="10557404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577D068-5784-4760-A240-B2EFB1AFCA68}"/>
              </a:ext>
            </a:extLst>
          </p:cNvPr>
          <p:cNvSpPr>
            <a:spLocks noGrp="1"/>
          </p:cNvSpPr>
          <p:nvPr>
            <p:ph type="title"/>
          </p:nvPr>
        </p:nvSpPr>
        <p:spPr>
          <a:xfrm>
            <a:off x="1141413" y="618518"/>
            <a:ext cx="9905998" cy="600682"/>
          </a:xfrm>
        </p:spPr>
        <p:txBody>
          <a:bodyPr/>
          <a:lstStyle/>
          <a:p>
            <a:endParaRPr lang="pl-PL" dirty="0"/>
          </a:p>
        </p:txBody>
      </p:sp>
      <p:pic>
        <p:nvPicPr>
          <p:cNvPr id="4" name="Symbol zastępczy zawartości 3" descr="Dość młoda kaukaska kobieta jest niezależna w parku z laptopem, filiżanką kawy i lodów, siada na trawie i robi selfie">
            <a:extLst>
              <a:ext uri="{FF2B5EF4-FFF2-40B4-BE49-F238E27FC236}">
                <a16:creationId xmlns:a16="http://schemas.microsoft.com/office/drawing/2014/main" id="{B3195BB2-C1A1-4595-BE56-F311B6FC383F}"/>
              </a:ext>
            </a:extLst>
          </p:cNvPr>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049007" y="1476551"/>
            <a:ext cx="6090811" cy="4057297"/>
          </a:xfrm>
          <a:prstGeom prst="rect">
            <a:avLst/>
          </a:prstGeom>
          <a:noFill/>
          <a:ln>
            <a:noFill/>
          </a:ln>
        </p:spPr>
      </p:pic>
    </p:spTree>
    <p:extLst>
      <p:ext uri="{BB962C8B-B14F-4D97-AF65-F5344CB8AC3E}">
        <p14:creationId xmlns:p14="http://schemas.microsoft.com/office/powerpoint/2010/main" val="23542742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35E86A31-2CDD-4046-944F-2A145A0DF1C9}"/>
              </a:ext>
            </a:extLst>
          </p:cNvPr>
          <p:cNvSpPr>
            <a:spLocks noGrp="1"/>
          </p:cNvSpPr>
          <p:nvPr>
            <p:ph type="title"/>
          </p:nvPr>
        </p:nvSpPr>
        <p:spPr>
          <a:xfrm>
            <a:off x="1141413" y="618518"/>
            <a:ext cx="9905998" cy="614537"/>
          </a:xfrm>
        </p:spPr>
        <p:txBody>
          <a:bodyPr>
            <a:normAutofit fontScale="90000"/>
          </a:bodyPr>
          <a:lstStyle/>
          <a:p>
            <a:pPr algn="ctr"/>
            <a:r>
              <a:rPr lang="pl-PL" dirty="0">
                <a:solidFill>
                  <a:schemeClr val="bg1"/>
                </a:solidFill>
                <a:effectLst/>
              </a:rPr>
              <a:t>Pełną wersję Standardów możesz znaleźć na stronie internetowej szkoły.</a:t>
            </a:r>
            <a:endParaRPr lang="pl-PL" dirty="0">
              <a:solidFill>
                <a:schemeClr val="bg1"/>
              </a:solidFill>
            </a:endParaRPr>
          </a:p>
        </p:txBody>
      </p:sp>
      <p:sp>
        <p:nvSpPr>
          <p:cNvPr id="3" name="Symbol zastępczy zawartości 2">
            <a:extLst>
              <a:ext uri="{FF2B5EF4-FFF2-40B4-BE49-F238E27FC236}">
                <a16:creationId xmlns:a16="http://schemas.microsoft.com/office/drawing/2014/main" id="{C3D9086D-8BE4-4CE0-B096-22B7856A9D1C}"/>
              </a:ext>
            </a:extLst>
          </p:cNvPr>
          <p:cNvSpPr>
            <a:spLocks noGrp="1"/>
          </p:cNvSpPr>
          <p:nvPr>
            <p:ph idx="1"/>
          </p:nvPr>
        </p:nvSpPr>
        <p:spPr>
          <a:xfrm>
            <a:off x="1141412" y="1496291"/>
            <a:ext cx="9905999" cy="4294910"/>
          </a:xfrm>
        </p:spPr>
        <p:txBody>
          <a:bodyPr>
            <a:normAutofit fontScale="92500"/>
          </a:bodyPr>
          <a:lstStyle/>
          <a:p>
            <a:r>
              <a:rPr lang="pl-PL" b="1" dirty="0">
                <a:solidFill>
                  <a:schemeClr val="bg1"/>
                </a:solidFill>
                <a:effectLst/>
                <a:latin typeface="Aharoni" panose="02010803020104030203" pitchFamily="2" charset="-79"/>
                <a:cs typeface="Aharoni" panose="02010803020104030203" pitchFamily="2" charset="-79"/>
              </a:rPr>
              <a:t>S p o t y k a m y s i ę z T o b ą t y l k o n a t e r e n i e s z k o ł y  w g o d z i n a c h p r a c y s z k o ł y . J e ś l i z a c h o d z i k o n i e c z n o ś ć s p o t k a n i a p o z a g o d z i n a m i p r a c y s z k o ł y t o t y l k o w y ł ą c z n i e z a w i e d z ą i z g o d ą T w o i c h r o d z i c ó w l u b o p i e k u n ó w .</a:t>
            </a:r>
          </a:p>
          <a:p>
            <a:r>
              <a:rPr lang="pl-PL" b="1" dirty="0">
                <a:solidFill>
                  <a:schemeClr val="bg1"/>
                </a:solidFill>
                <a:effectLst/>
                <a:latin typeface="Aharoni" panose="02010803020104030203" pitchFamily="2" charset="-79"/>
                <a:cs typeface="Aharoni" panose="02010803020104030203" pitchFamily="2" charset="-79"/>
              </a:rPr>
              <a:t>Podczas korzystania z i n t e r n e t u b ą d ź o s t r o ż n y .  S p r a w d z a j , c z y s t r o n y , k t ó r e o d w i e d z a s z s ą o d p o w i e d n i e d l a T w o j e g o w i e k u .  N i g d y n i e u d o s t ę p n i a j s w o i c h d a n y c h o s o b o w y c h . S z k o l n e k o m p u t e r y s ą z a b e z p i e c z o n e , a s z k o d l i w e t r e ś c i s ą b l o k o w a n e .</a:t>
            </a:r>
          </a:p>
          <a:p>
            <a:endParaRPr lang="pl-PL" dirty="0"/>
          </a:p>
        </p:txBody>
      </p:sp>
    </p:spTree>
    <p:extLst>
      <p:ext uri="{BB962C8B-B14F-4D97-AF65-F5344CB8AC3E}">
        <p14:creationId xmlns:p14="http://schemas.microsoft.com/office/powerpoint/2010/main" val="567119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168BF8F4-3589-4319-9C9B-C360E5F59C36}"/>
              </a:ext>
            </a:extLst>
          </p:cNvPr>
          <p:cNvSpPr>
            <a:spLocks noGrp="1"/>
          </p:cNvSpPr>
          <p:nvPr>
            <p:ph type="title"/>
          </p:nvPr>
        </p:nvSpPr>
        <p:spPr>
          <a:xfrm>
            <a:off x="1141413" y="618518"/>
            <a:ext cx="9905998" cy="448281"/>
          </a:xfrm>
        </p:spPr>
        <p:txBody>
          <a:bodyPr>
            <a:normAutofit fontScale="90000"/>
          </a:bodyPr>
          <a:lstStyle/>
          <a:p>
            <a:endParaRPr lang="pl-PL" dirty="0"/>
          </a:p>
        </p:txBody>
      </p:sp>
      <p:sp>
        <p:nvSpPr>
          <p:cNvPr id="3" name="Symbol zastępczy zawartości 2">
            <a:extLst>
              <a:ext uri="{FF2B5EF4-FFF2-40B4-BE49-F238E27FC236}">
                <a16:creationId xmlns:a16="http://schemas.microsoft.com/office/drawing/2014/main" id="{6030B6C3-2886-45AB-90D5-4B9D92D9D85C}"/>
              </a:ext>
            </a:extLst>
          </p:cNvPr>
          <p:cNvSpPr>
            <a:spLocks noGrp="1"/>
          </p:cNvSpPr>
          <p:nvPr>
            <p:ph idx="1"/>
          </p:nvPr>
        </p:nvSpPr>
        <p:spPr>
          <a:xfrm>
            <a:off x="1141412" y="1330036"/>
            <a:ext cx="9905999" cy="4461165"/>
          </a:xfrm>
        </p:spPr>
        <p:txBody>
          <a:bodyPr/>
          <a:lstStyle/>
          <a:p>
            <a:r>
              <a:rPr lang="pl-PL" dirty="0">
                <a:solidFill>
                  <a:schemeClr val="bg1"/>
                </a:solidFill>
              </a:rPr>
              <a:t>Jesteśmy tutaj, aby słuchać i prowadzić rozmowy. Każdy pracownik szkoły ma za zadanie dbać o zrozumienie.</a:t>
            </a:r>
          </a:p>
          <a:p>
            <a:r>
              <a:rPr lang="pl-PL" dirty="0">
                <a:solidFill>
                  <a:schemeClr val="bg1"/>
                </a:solidFill>
              </a:rPr>
              <a:t>W przypadku jakichkolwiek obaw lub problemów, proszę skontaktować się z nauczycielem lub innym zaufanym dorosłym. Naszym obowiązkiem jest zapewnienie Ci pomocy i wsparcia.</a:t>
            </a:r>
          </a:p>
          <a:p>
            <a:endParaRPr lang="pl-PL" dirty="0"/>
          </a:p>
        </p:txBody>
      </p:sp>
      <p:pic>
        <p:nvPicPr>
          <p:cNvPr id="4" name="Obraz 3" descr="Ręce trzymające się za wsparcie">
            <a:extLst>
              <a:ext uri="{FF2B5EF4-FFF2-40B4-BE49-F238E27FC236}">
                <a16:creationId xmlns:a16="http://schemas.microsoft.com/office/drawing/2014/main" id="{A7490351-111B-4CE5-89C5-DAA88BB7694E}"/>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6220691" y="3898062"/>
            <a:ext cx="5027814" cy="2341420"/>
          </a:xfrm>
          <a:prstGeom prst="rect">
            <a:avLst/>
          </a:prstGeom>
          <a:noFill/>
          <a:ln>
            <a:noFill/>
          </a:ln>
        </p:spPr>
      </p:pic>
    </p:spTree>
    <p:extLst>
      <p:ext uri="{BB962C8B-B14F-4D97-AF65-F5344CB8AC3E}">
        <p14:creationId xmlns:p14="http://schemas.microsoft.com/office/powerpoint/2010/main" val="11530663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bwód">
  <a:themeElements>
    <a:clrScheme name="Circuit">
      <a:dk1>
        <a:sysClr val="windowText" lastClr="000000"/>
      </a:dk1>
      <a:lt1>
        <a:sysClr val="window" lastClr="FFFFFF"/>
      </a:lt1>
      <a:dk2>
        <a:srgbClr val="2B5F27"/>
      </a:dk2>
      <a:lt2>
        <a:srgbClr val="D8FC68"/>
      </a:lt2>
      <a:accent1>
        <a:srgbClr val="DDC855"/>
      </a:accent1>
      <a:accent2>
        <a:srgbClr val="FCA03D"/>
      </a:accent2>
      <a:accent3>
        <a:srgbClr val="E36439"/>
      </a:accent3>
      <a:accent4>
        <a:srgbClr val="C2935B"/>
      </a:accent4>
      <a:accent5>
        <a:srgbClr val="88C25C"/>
      </a:accent5>
      <a:accent6>
        <a:srgbClr val="BFCC86"/>
      </a:accent6>
      <a:hlink>
        <a:srgbClr val="FFCE23"/>
      </a:hlink>
      <a:folHlink>
        <a:srgbClr val="FDEB86"/>
      </a:folHlink>
    </a:clrScheme>
    <a:fontScheme name="Circui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ircuit">
      <a:fillStyleLst>
        <a:solidFill>
          <a:schemeClr val="phClr"/>
        </a:solidFill>
        <a:gradFill rotWithShape="1">
          <a:gsLst>
            <a:gs pos="0">
              <a:schemeClr val="phClr">
                <a:tint val="58000"/>
                <a:satMod val="108000"/>
                <a:lumMod val="110000"/>
              </a:schemeClr>
            </a:gs>
            <a:gs pos="100000">
              <a:schemeClr val="phClr">
                <a:tint val="81000"/>
                <a:satMod val="109000"/>
                <a:lumMod val="105000"/>
              </a:schemeClr>
            </a:gs>
          </a:gsLst>
          <a:lin ang="5040000" scaled="0"/>
        </a:gradFill>
        <a:gradFill rotWithShape="1">
          <a:gsLst>
            <a:gs pos="0">
              <a:schemeClr val="phClr">
                <a:tint val="94000"/>
                <a:satMod val="105000"/>
                <a:lumMod val="102000"/>
              </a:schemeClr>
            </a:gs>
            <a:gs pos="100000">
              <a:schemeClr val="phClr">
                <a:shade val="74000"/>
                <a:satMod val="128000"/>
                <a:lumMod val="10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gradFill rotWithShape="1">
          <a:gsLst>
            <a:gs pos="0">
              <a:schemeClr val="phClr">
                <a:tint val="98000"/>
                <a:hueMod val="88000"/>
                <a:satMod val="148000"/>
                <a:lumMod val="150000"/>
              </a:schemeClr>
            </a:gs>
            <a:gs pos="100000">
              <a:schemeClr val="phClr">
                <a:shade val="92000"/>
                <a:hueMod val="104000"/>
                <a:satMod val="140000"/>
                <a:lumMod val="68000"/>
              </a:schemeClr>
            </a:gs>
          </a:gsLst>
          <a:lin ang="5040000" scaled="0"/>
        </a:gradFill>
        <a:blipFill>
          <a:blip xmlns:r="http://schemas.openxmlformats.org/officeDocument/2006/relationships" r:embed="rId1">
            <a:duotone>
              <a:schemeClr val="phClr">
                <a:shade val="88000"/>
                <a:hueMod val="106000"/>
                <a:satMod val="140000"/>
                <a:lumMod val="54000"/>
              </a:schemeClr>
              <a:schemeClr val="phClr">
                <a:tint val="98000"/>
                <a:hueMod val="82000"/>
                <a:satMod val="150000"/>
                <a:lumMod val="160000"/>
              </a:schemeClr>
            </a:duotone>
          </a:blip>
          <a:stretch/>
        </a:blipFill>
      </a:bgFillStyleLst>
    </a:fmtScheme>
  </a:themeElements>
  <a:objectDefaults/>
  <a:extraClrSchemeLst/>
  <a:extLst>
    <a:ext uri="{05A4C25C-085E-4340-85A3-A5531E510DB2}">
      <thm15:themeFamily xmlns:thm15="http://schemas.microsoft.com/office/thememl/2012/main" name="Circuit" id="{0AC2F7E7-15F5-431C-B2A2-456FE929F56C}" vid="{97ECCC31-8429-4523-BE8D-8F09B7A4D46D}"/>
    </a:ext>
  </a:extLst>
</a:theme>
</file>

<file path=docProps/app.xml><?xml version="1.0" encoding="utf-8"?>
<Properties xmlns="http://schemas.openxmlformats.org/officeDocument/2006/extended-properties" xmlns:vt="http://schemas.openxmlformats.org/officeDocument/2006/docPropsVTypes">
  <Template>Obwód</Template>
  <TotalTime>45</TotalTime>
  <Words>1158</Words>
  <Application>Microsoft Office PowerPoint</Application>
  <PresentationFormat>Panoramiczny</PresentationFormat>
  <Paragraphs>45</Paragraphs>
  <Slides>11</Slides>
  <Notes>0</Notes>
  <HiddenSlides>0</HiddenSlides>
  <MMClips>0</MMClips>
  <ScaleCrop>false</ScaleCrop>
  <HeadingPairs>
    <vt:vector size="6" baseType="variant">
      <vt:variant>
        <vt:lpstr>Używane czcionki</vt:lpstr>
      </vt:variant>
      <vt:variant>
        <vt:i4>5</vt:i4>
      </vt:variant>
      <vt:variant>
        <vt:lpstr>Motyw</vt:lpstr>
      </vt:variant>
      <vt:variant>
        <vt:i4>1</vt:i4>
      </vt:variant>
      <vt:variant>
        <vt:lpstr>Tytuły slajdów</vt:lpstr>
      </vt:variant>
      <vt:variant>
        <vt:i4>11</vt:i4>
      </vt:variant>
    </vt:vector>
  </HeadingPairs>
  <TitlesOfParts>
    <vt:vector size="17" baseType="lpstr">
      <vt:lpstr>Aharoni</vt:lpstr>
      <vt:lpstr>Arial</vt:lpstr>
      <vt:lpstr>Calibri</vt:lpstr>
      <vt:lpstr>Times New Roman</vt:lpstr>
      <vt:lpstr>Tw Cen MT</vt:lpstr>
      <vt:lpstr>Obwód</vt:lpstr>
      <vt:lpstr>Prezentacja programu PowerPoint</vt:lpstr>
      <vt:lpstr>W NASZYM LICEUM OBOWIĄZUJĄ STANDARDY OCHRONY MAŁOLETNICH</vt:lpstr>
      <vt:lpstr>DOBRO UCZNIA TO DLA NAS PRIORYTET </vt:lpstr>
      <vt:lpstr>Prezentacja programu PowerPoint</vt:lpstr>
      <vt:lpstr>Prezentacja programu PowerPoint</vt:lpstr>
      <vt:lpstr>Prezentacja programu PowerPoint</vt:lpstr>
      <vt:lpstr>Prezentacja programu PowerPoint</vt:lpstr>
      <vt:lpstr>Pełną wersję Standardów możesz znaleźć na stronie internetowej szkoły.</vt:lpstr>
      <vt:lpstr>Prezentacja programu PowerPoint</vt:lpstr>
      <vt:lpstr>PROBLEMY: </vt:lpstr>
      <vt:lpstr>Prezentacja programu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Prezentacja programu PowerPoint</dc:title>
  <dc:creator>Iwona</dc:creator>
  <cp:lastModifiedBy>Iwona</cp:lastModifiedBy>
  <cp:revision>5</cp:revision>
  <dcterms:created xsi:type="dcterms:W3CDTF">2024-09-03T16:10:41Z</dcterms:created>
  <dcterms:modified xsi:type="dcterms:W3CDTF">2024-09-03T16:55:54Z</dcterms:modified>
</cp:coreProperties>
</file>